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 id="2147483696" r:id="rId5"/>
    <p:sldMasterId id="2147483734" r:id="rId6"/>
    <p:sldMasterId id="2147483750" r:id="rId7"/>
    <p:sldMasterId id="2147483764" r:id="rId8"/>
  </p:sldMasterIdLst>
  <p:notesMasterIdLst>
    <p:notesMasterId r:id="rId28"/>
  </p:notesMasterIdLst>
  <p:handoutMasterIdLst>
    <p:handoutMasterId r:id="rId29"/>
  </p:handoutMasterIdLst>
  <p:sldIdLst>
    <p:sldId id="292" r:id="rId9"/>
    <p:sldId id="319" r:id="rId10"/>
    <p:sldId id="314" r:id="rId11"/>
    <p:sldId id="308" r:id="rId12"/>
    <p:sldId id="306" r:id="rId13"/>
    <p:sldId id="315" r:id="rId14"/>
    <p:sldId id="293" r:id="rId15"/>
    <p:sldId id="321" r:id="rId16"/>
    <p:sldId id="294" r:id="rId17"/>
    <p:sldId id="299" r:id="rId18"/>
    <p:sldId id="320" r:id="rId19"/>
    <p:sldId id="300" r:id="rId20"/>
    <p:sldId id="302" r:id="rId21"/>
    <p:sldId id="310" r:id="rId22"/>
    <p:sldId id="317" r:id="rId23"/>
    <p:sldId id="318" r:id="rId24"/>
    <p:sldId id="296" r:id="rId25"/>
    <p:sldId id="298" r:id="rId26"/>
    <p:sldId id="309"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0AFBD6E-684F-596A-D725-07E554BC468D}" name="Émilie Breton-Gagnon" initials="ÉBG" userId="S::emilie.breton-gagnon@equilibre.ca::1a711026-8f6e-40ae-be0f-beaa16baadc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6280"/>
    <a:srgbClr val="000000"/>
    <a:srgbClr val="B0D7EC"/>
    <a:srgbClr val="164533"/>
    <a:srgbClr val="E7E6E6"/>
    <a:srgbClr val="2BB8C7"/>
    <a:srgbClr val="CDE5F3"/>
    <a:srgbClr val="969696"/>
    <a:srgbClr val="3D20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FC4434-5CF0-46E1-814D-42C68E6FF585}" v="4" dt="2025-03-17T19:56:25.3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3293" autoAdjust="0"/>
  </p:normalViewPr>
  <p:slideViewPr>
    <p:cSldViewPr snapToGrid="0">
      <p:cViewPr varScale="1">
        <p:scale>
          <a:sx n="68" d="100"/>
          <a:sy n="68" d="100"/>
        </p:scale>
        <p:origin x="1262" y="67"/>
      </p:cViewPr>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36" Type="http://schemas.microsoft.com/office/2018/10/relationships/authors" Targe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Émilie Breton-Gagnon" userId="1a711026-8f6e-40ae-be0f-beaa16baadca" providerId="ADAL" clId="{B553BF9F-7199-4BFC-862A-AEFD12CDA0D1}"/>
    <pc:docChg chg="custSel addSld delSld modSld sldOrd modMainMaster">
      <pc:chgData name="Émilie Breton-Gagnon" userId="1a711026-8f6e-40ae-be0f-beaa16baadca" providerId="ADAL" clId="{B553BF9F-7199-4BFC-862A-AEFD12CDA0D1}" dt="2025-02-05T20:57:06.269" v="139" actId="732"/>
      <pc:docMkLst>
        <pc:docMk/>
      </pc:docMkLst>
      <pc:sldChg chg="modSp mod modNotesTx">
        <pc:chgData name="Émilie Breton-Gagnon" userId="1a711026-8f6e-40ae-be0f-beaa16baadca" providerId="ADAL" clId="{B553BF9F-7199-4BFC-862A-AEFD12CDA0D1}" dt="2025-02-05T20:53:28.142" v="122" actId="207"/>
        <pc:sldMkLst>
          <pc:docMk/>
          <pc:sldMk cId="1568498828" sldId="293"/>
        </pc:sldMkLst>
        <pc:spChg chg="mod">
          <ac:chgData name="Émilie Breton-Gagnon" userId="1a711026-8f6e-40ae-be0f-beaa16baadca" providerId="ADAL" clId="{B553BF9F-7199-4BFC-862A-AEFD12CDA0D1}" dt="2025-02-05T20:53:28.142" v="122" actId="207"/>
          <ac:spMkLst>
            <pc:docMk/>
            <pc:sldMk cId="1568498828" sldId="293"/>
            <ac:spMk id="10" creationId="{3E5C9920-9D84-3D4B-A4CE-B464AE0A6140}"/>
          </ac:spMkLst>
        </pc:spChg>
        <pc:spChg chg="mod">
          <ac:chgData name="Émilie Breton-Gagnon" userId="1a711026-8f6e-40ae-be0f-beaa16baadca" providerId="ADAL" clId="{B553BF9F-7199-4BFC-862A-AEFD12CDA0D1}" dt="2025-02-05T20:53:18.874" v="120" actId="20577"/>
          <ac:spMkLst>
            <pc:docMk/>
            <pc:sldMk cId="1568498828" sldId="293"/>
            <ac:spMk id="13" creationId="{ACBCD76C-B5C5-D5B7-735F-AF2592444198}"/>
          </ac:spMkLst>
        </pc:spChg>
      </pc:sldChg>
      <pc:sldChg chg="modSp mod">
        <pc:chgData name="Émilie Breton-Gagnon" userId="1a711026-8f6e-40ae-be0f-beaa16baadca" providerId="ADAL" clId="{B553BF9F-7199-4BFC-862A-AEFD12CDA0D1}" dt="2025-02-05T20:55:59.918" v="135" actId="2085"/>
        <pc:sldMkLst>
          <pc:docMk/>
          <pc:sldMk cId="405787234" sldId="296"/>
        </pc:sldMkLst>
        <pc:spChg chg="mod">
          <ac:chgData name="Émilie Breton-Gagnon" userId="1a711026-8f6e-40ae-be0f-beaa16baadca" providerId="ADAL" clId="{B553BF9F-7199-4BFC-862A-AEFD12CDA0D1}" dt="2025-02-05T20:55:59.918" v="135" actId="2085"/>
          <ac:spMkLst>
            <pc:docMk/>
            <pc:sldMk cId="405787234" sldId="296"/>
            <ac:spMk id="20" creationId="{2D1CEDEF-54EA-E8D6-B9E0-398217CFB146}"/>
          </ac:spMkLst>
        </pc:spChg>
      </pc:sldChg>
      <pc:sldChg chg="modSp mod">
        <pc:chgData name="Émilie Breton-Gagnon" userId="1a711026-8f6e-40ae-be0f-beaa16baadca" providerId="ADAL" clId="{B553BF9F-7199-4BFC-862A-AEFD12CDA0D1}" dt="2025-02-05T20:50:00.466" v="76" actId="1076"/>
        <pc:sldMkLst>
          <pc:docMk/>
          <pc:sldMk cId="4254874547" sldId="300"/>
        </pc:sldMkLst>
        <pc:spChg chg="mod">
          <ac:chgData name="Émilie Breton-Gagnon" userId="1a711026-8f6e-40ae-be0f-beaa16baadca" providerId="ADAL" clId="{B553BF9F-7199-4BFC-862A-AEFD12CDA0D1}" dt="2025-02-05T20:50:00.466" v="76" actId="1076"/>
          <ac:spMkLst>
            <pc:docMk/>
            <pc:sldMk cId="4254874547" sldId="300"/>
            <ac:spMk id="8" creationId="{AC68FC6D-07C2-9056-C077-9277DF9D1060}"/>
          </ac:spMkLst>
        </pc:spChg>
      </pc:sldChg>
      <pc:sldChg chg="del">
        <pc:chgData name="Émilie Breton-Gagnon" userId="1a711026-8f6e-40ae-be0f-beaa16baadca" providerId="ADAL" clId="{B553BF9F-7199-4BFC-862A-AEFD12CDA0D1}" dt="2025-02-05T20:53:11.998" v="118" actId="47"/>
        <pc:sldMkLst>
          <pc:docMk/>
          <pc:sldMk cId="1227071501" sldId="301"/>
        </pc:sldMkLst>
      </pc:sldChg>
      <pc:sldChg chg="del">
        <pc:chgData name="Émilie Breton-Gagnon" userId="1a711026-8f6e-40ae-be0f-beaa16baadca" providerId="ADAL" clId="{B553BF9F-7199-4BFC-862A-AEFD12CDA0D1}" dt="2025-01-23T16:17:38.312" v="16" actId="47"/>
        <pc:sldMkLst>
          <pc:docMk/>
          <pc:sldMk cId="1623205563" sldId="307"/>
        </pc:sldMkLst>
      </pc:sldChg>
      <pc:sldChg chg="addSp delSp modSp mod">
        <pc:chgData name="Émilie Breton-Gagnon" userId="1a711026-8f6e-40ae-be0f-beaa16baadca" providerId="ADAL" clId="{B553BF9F-7199-4BFC-862A-AEFD12CDA0D1}" dt="2025-02-05T20:49:06.006" v="71" actId="1076"/>
        <pc:sldMkLst>
          <pc:docMk/>
          <pc:sldMk cId="987125468" sldId="309"/>
        </pc:sldMkLst>
        <pc:spChg chg="add mod">
          <ac:chgData name="Émilie Breton-Gagnon" userId="1a711026-8f6e-40ae-be0f-beaa16baadca" providerId="ADAL" clId="{B553BF9F-7199-4BFC-862A-AEFD12CDA0D1}" dt="2025-02-05T20:49:06.006" v="71" actId="1076"/>
          <ac:spMkLst>
            <pc:docMk/>
            <pc:sldMk cId="987125468" sldId="309"/>
            <ac:spMk id="8" creationId="{5A98481D-7534-BC6B-38BE-5279DB1EF7DD}"/>
          </ac:spMkLst>
        </pc:spChg>
      </pc:sldChg>
      <pc:sldChg chg="del">
        <pc:chgData name="Émilie Breton-Gagnon" userId="1a711026-8f6e-40ae-be0f-beaa16baadca" providerId="ADAL" clId="{B553BF9F-7199-4BFC-862A-AEFD12CDA0D1}" dt="2025-02-05T20:51:03.120" v="94" actId="47"/>
        <pc:sldMkLst>
          <pc:docMk/>
          <pc:sldMk cId="3935304540" sldId="316"/>
        </pc:sldMkLst>
      </pc:sldChg>
      <pc:sldChg chg="modSp mod">
        <pc:chgData name="Émilie Breton-Gagnon" userId="1a711026-8f6e-40ae-be0f-beaa16baadca" providerId="ADAL" clId="{B553BF9F-7199-4BFC-862A-AEFD12CDA0D1}" dt="2025-02-05T20:57:06.269" v="139" actId="732"/>
        <pc:sldMkLst>
          <pc:docMk/>
          <pc:sldMk cId="477992745" sldId="317"/>
        </pc:sldMkLst>
        <pc:picChg chg="mod modCrop">
          <ac:chgData name="Émilie Breton-Gagnon" userId="1a711026-8f6e-40ae-be0f-beaa16baadca" providerId="ADAL" clId="{B553BF9F-7199-4BFC-862A-AEFD12CDA0D1}" dt="2025-02-05T20:57:06.269" v="139" actId="732"/>
          <ac:picMkLst>
            <pc:docMk/>
            <pc:sldMk cId="477992745" sldId="317"/>
            <ac:picMk id="7" creationId="{93AFA472-D220-D430-CDE9-D9DDB438625F}"/>
          </ac:picMkLst>
        </pc:picChg>
      </pc:sldChg>
      <pc:sldChg chg="modSp mod">
        <pc:chgData name="Émilie Breton-Gagnon" userId="1a711026-8f6e-40ae-be0f-beaa16baadca" providerId="ADAL" clId="{B553BF9F-7199-4BFC-862A-AEFD12CDA0D1}" dt="2025-02-05T20:56:54.738" v="137" actId="732"/>
        <pc:sldMkLst>
          <pc:docMk/>
          <pc:sldMk cId="2548395098" sldId="318"/>
        </pc:sldMkLst>
        <pc:picChg chg="mod modCrop">
          <ac:chgData name="Émilie Breton-Gagnon" userId="1a711026-8f6e-40ae-be0f-beaa16baadca" providerId="ADAL" clId="{B553BF9F-7199-4BFC-862A-AEFD12CDA0D1}" dt="2025-02-05T20:56:54.738" v="137" actId="732"/>
          <ac:picMkLst>
            <pc:docMk/>
            <pc:sldMk cId="2548395098" sldId="318"/>
            <ac:picMk id="11" creationId="{C6882070-B27C-0D6E-60B4-0F3BD4B48D06}"/>
          </ac:picMkLst>
        </pc:picChg>
      </pc:sldChg>
      <pc:sldChg chg="modSp add mod">
        <pc:chgData name="Émilie Breton-Gagnon" userId="1a711026-8f6e-40ae-be0f-beaa16baadca" providerId="ADAL" clId="{B553BF9F-7199-4BFC-862A-AEFD12CDA0D1}" dt="2025-01-23T16:17:19.633" v="15" actId="948"/>
        <pc:sldMkLst>
          <pc:docMk/>
          <pc:sldMk cId="890795497" sldId="319"/>
        </pc:sldMkLst>
        <pc:spChg chg="mod">
          <ac:chgData name="Émilie Breton-Gagnon" userId="1a711026-8f6e-40ae-be0f-beaa16baadca" providerId="ADAL" clId="{B553BF9F-7199-4BFC-862A-AEFD12CDA0D1}" dt="2025-01-23T16:17:19.633" v="15" actId="948"/>
          <ac:spMkLst>
            <pc:docMk/>
            <pc:sldMk cId="890795497" sldId="319"/>
            <ac:spMk id="3" creationId="{2A75D5A3-C33E-8F40-D0D6-F5D8A9D29544}"/>
          </ac:spMkLst>
        </pc:spChg>
      </pc:sldChg>
      <pc:sldChg chg="modSp add mod ord modNotesTx">
        <pc:chgData name="Émilie Breton-Gagnon" userId="1a711026-8f6e-40ae-be0f-beaa16baadca" providerId="ADAL" clId="{B553BF9F-7199-4BFC-862A-AEFD12CDA0D1}" dt="2025-02-05T20:50:56.678" v="93" actId="207"/>
        <pc:sldMkLst>
          <pc:docMk/>
          <pc:sldMk cId="2253285092" sldId="320"/>
        </pc:sldMkLst>
        <pc:spChg chg="mod">
          <ac:chgData name="Émilie Breton-Gagnon" userId="1a711026-8f6e-40ae-be0f-beaa16baadca" providerId="ADAL" clId="{B553BF9F-7199-4BFC-862A-AEFD12CDA0D1}" dt="2025-02-05T20:50:56.678" v="93" actId="207"/>
          <ac:spMkLst>
            <pc:docMk/>
            <pc:sldMk cId="2253285092" sldId="320"/>
            <ac:spMk id="8" creationId="{430E2948-975E-84A0-C9B8-6FFEFD3842F2}"/>
          </ac:spMkLst>
        </pc:spChg>
        <pc:spChg chg="mod">
          <ac:chgData name="Émilie Breton-Gagnon" userId="1a711026-8f6e-40ae-be0f-beaa16baadca" providerId="ADAL" clId="{B553BF9F-7199-4BFC-862A-AEFD12CDA0D1}" dt="2025-02-05T20:50:42.326" v="91" actId="1037"/>
          <ac:spMkLst>
            <pc:docMk/>
            <pc:sldMk cId="2253285092" sldId="320"/>
            <ac:spMk id="11" creationId="{AC544F40-CB70-C66E-D88F-C9E1AA1C665F}"/>
          </ac:spMkLst>
        </pc:spChg>
      </pc:sldChg>
      <pc:sldChg chg="add">
        <pc:chgData name="Émilie Breton-Gagnon" userId="1a711026-8f6e-40ae-be0f-beaa16baadca" providerId="ADAL" clId="{B553BF9F-7199-4BFC-862A-AEFD12CDA0D1}" dt="2025-02-05T20:53:07.175" v="117" actId="2890"/>
        <pc:sldMkLst>
          <pc:docMk/>
          <pc:sldMk cId="1979697272" sldId="321"/>
        </pc:sldMkLst>
      </pc:sldChg>
      <pc:sldMasterChg chg="modSldLayout">
        <pc:chgData name="Émilie Breton-Gagnon" userId="1a711026-8f6e-40ae-be0f-beaa16baadca" providerId="ADAL" clId="{B553BF9F-7199-4BFC-862A-AEFD12CDA0D1}" dt="2025-02-05T20:47:46.021" v="61" actId="478"/>
        <pc:sldMasterMkLst>
          <pc:docMk/>
          <pc:sldMasterMk cId="2850351615" sldId="2147483689"/>
        </pc:sldMasterMkLst>
        <pc:sldLayoutChg chg="addSp delSp modSp mod">
          <pc:chgData name="Émilie Breton-Gagnon" userId="1a711026-8f6e-40ae-be0f-beaa16baadca" providerId="ADAL" clId="{B553BF9F-7199-4BFC-862A-AEFD12CDA0D1}" dt="2025-02-05T20:47:46.021" v="61" actId="478"/>
          <pc:sldLayoutMkLst>
            <pc:docMk/>
            <pc:sldMasterMk cId="2850351615" sldId="2147483689"/>
            <pc:sldLayoutMk cId="3458939179" sldId="2147483692"/>
          </pc:sldLayoutMkLst>
        </pc:sldLayoutChg>
      </pc:sldMasterChg>
      <pc:sldMasterChg chg="modSldLayout">
        <pc:chgData name="Émilie Breton-Gagnon" userId="1a711026-8f6e-40ae-be0f-beaa16baadca" providerId="ADAL" clId="{B553BF9F-7199-4BFC-862A-AEFD12CDA0D1}" dt="2025-02-05T20:48:22.877" v="63" actId="478"/>
        <pc:sldMasterMkLst>
          <pc:docMk/>
          <pc:sldMasterMk cId="2532891818" sldId="2147483734"/>
        </pc:sldMasterMkLst>
        <pc:sldLayoutChg chg="addSp delSp modSp mod">
          <pc:chgData name="Émilie Breton-Gagnon" userId="1a711026-8f6e-40ae-be0f-beaa16baadca" providerId="ADAL" clId="{B553BF9F-7199-4BFC-862A-AEFD12CDA0D1}" dt="2025-02-05T20:47:56.630" v="62" actId="478"/>
          <pc:sldLayoutMkLst>
            <pc:docMk/>
            <pc:sldMasterMk cId="2532891818" sldId="2147483734"/>
            <pc:sldLayoutMk cId="2544582335" sldId="2147483748"/>
          </pc:sldLayoutMkLst>
          <pc:spChg chg="mod">
            <ac:chgData name="Émilie Breton-Gagnon" userId="1a711026-8f6e-40ae-be0f-beaa16baadca" providerId="ADAL" clId="{B553BF9F-7199-4BFC-862A-AEFD12CDA0D1}" dt="2025-01-23T16:37:44.516" v="60" actId="1036"/>
            <ac:spMkLst>
              <pc:docMk/>
              <pc:sldMasterMk cId="2532891818" sldId="2147483734"/>
              <pc:sldLayoutMk cId="2544582335" sldId="2147483748"/>
              <ac:spMk id="10" creationId="{1A6FFA15-F25F-6042-82C7-58A76781E936}"/>
            </ac:spMkLst>
          </pc:spChg>
        </pc:sldLayoutChg>
        <pc:sldLayoutChg chg="delSp mod">
          <pc:chgData name="Émilie Breton-Gagnon" userId="1a711026-8f6e-40ae-be0f-beaa16baadca" providerId="ADAL" clId="{B553BF9F-7199-4BFC-862A-AEFD12CDA0D1}" dt="2025-02-05T20:48:22.877" v="63" actId="478"/>
          <pc:sldLayoutMkLst>
            <pc:docMk/>
            <pc:sldMasterMk cId="2532891818" sldId="2147483734"/>
            <pc:sldLayoutMk cId="1502933756" sldId="2147483777"/>
          </pc:sldLayoutMkLst>
        </pc:sldLayoutChg>
      </pc:sldMasterChg>
    </pc:docChg>
  </pc:docChgLst>
  <pc:docChgLst>
    <pc:chgData name="Andréanne Poutré" userId="abc06bcf-aaf2-4f28-9dd6-7ec705650da9" providerId="ADAL" clId="{289F9773-93B2-4E9F-A59F-6567EF0B3B0A}"/>
    <pc:docChg chg="custSel modSld modMainMaster">
      <pc:chgData name="Andréanne Poutré" userId="abc06bcf-aaf2-4f28-9dd6-7ec705650da9" providerId="ADAL" clId="{289F9773-93B2-4E9F-A59F-6567EF0B3B0A}" dt="2025-01-23T19:12:42.437" v="12" actId="478"/>
      <pc:docMkLst>
        <pc:docMk/>
      </pc:docMkLst>
      <pc:sldChg chg="addSp delSp modSp mod modClrScheme chgLayout">
        <pc:chgData name="Andréanne Poutré" userId="abc06bcf-aaf2-4f28-9dd6-7ec705650da9" providerId="ADAL" clId="{289F9773-93B2-4E9F-A59F-6567EF0B3B0A}" dt="2025-01-23T19:12:42.437" v="12" actId="478"/>
        <pc:sldMkLst>
          <pc:docMk/>
          <pc:sldMk cId="958242244" sldId="298"/>
        </pc:sldMkLst>
        <pc:spChg chg="mod ord">
          <ac:chgData name="Andréanne Poutré" userId="abc06bcf-aaf2-4f28-9dd6-7ec705650da9" providerId="ADAL" clId="{289F9773-93B2-4E9F-A59F-6567EF0B3B0A}" dt="2025-01-23T19:12:36.815" v="10" actId="700"/>
          <ac:spMkLst>
            <pc:docMk/>
            <pc:sldMk cId="958242244" sldId="298"/>
            <ac:spMk id="3" creationId="{EE2EDFE2-5CC2-1ED0-D03B-46EB1D78EA64}"/>
          </ac:spMkLst>
        </pc:spChg>
      </pc:sldChg>
      <pc:sldMasterChg chg="modSldLayout">
        <pc:chgData name="Andréanne Poutré" userId="abc06bcf-aaf2-4f28-9dd6-7ec705650da9" providerId="ADAL" clId="{289F9773-93B2-4E9F-A59F-6567EF0B3B0A}" dt="2025-01-23T19:12:26.718" v="9" actId="1076"/>
        <pc:sldMasterMkLst>
          <pc:docMk/>
          <pc:sldMasterMk cId="2532891818" sldId="2147483734"/>
        </pc:sldMasterMkLst>
        <pc:sldLayoutChg chg="addSp delSp modSp mod">
          <pc:chgData name="Andréanne Poutré" userId="abc06bcf-aaf2-4f28-9dd6-7ec705650da9" providerId="ADAL" clId="{289F9773-93B2-4E9F-A59F-6567EF0B3B0A}" dt="2025-01-23T19:11:11.548" v="2" actId="21"/>
          <pc:sldLayoutMkLst>
            <pc:docMk/>
            <pc:sldMasterMk cId="2532891818" sldId="2147483734"/>
            <pc:sldLayoutMk cId="4081542155" sldId="2147483776"/>
          </pc:sldLayoutMkLst>
        </pc:sldLayoutChg>
        <pc:sldLayoutChg chg="addSp modSp mod setBg">
          <pc:chgData name="Andréanne Poutré" userId="abc06bcf-aaf2-4f28-9dd6-7ec705650da9" providerId="ADAL" clId="{289F9773-93B2-4E9F-A59F-6567EF0B3B0A}" dt="2025-01-23T19:12:26.718" v="9" actId="1076"/>
          <pc:sldLayoutMkLst>
            <pc:docMk/>
            <pc:sldMasterMk cId="2532891818" sldId="2147483734"/>
            <pc:sldLayoutMk cId="1502933756" sldId="2147483777"/>
          </pc:sldLayoutMkLst>
          <pc:spChg chg="mod">
            <ac:chgData name="Andréanne Poutré" userId="abc06bcf-aaf2-4f28-9dd6-7ec705650da9" providerId="ADAL" clId="{289F9773-93B2-4E9F-A59F-6567EF0B3B0A}" dt="2025-01-23T19:12:16.648" v="7" actId="207"/>
            <ac:spMkLst>
              <pc:docMk/>
              <pc:sldMasterMk cId="2532891818" sldId="2147483734"/>
              <pc:sldLayoutMk cId="1502933756" sldId="2147483777"/>
              <ac:spMk id="7" creationId="{A5F5BB7A-E863-CDDF-F26A-C638259B7984}"/>
            </ac:spMkLst>
          </pc:spChg>
        </pc:sldLayoutChg>
      </pc:sldMasterChg>
    </pc:docChg>
  </pc:docChgLst>
  <pc:docChgLst>
    <pc:chgData name="Émilie Breton-Gagnon" userId="1a711026-8f6e-40ae-be0f-beaa16baadca" providerId="ADAL" clId="{55FC4434-5CF0-46E1-814D-42C68E6FF585}"/>
    <pc:docChg chg="custSel modSld modMainMaster">
      <pc:chgData name="Émilie Breton-Gagnon" userId="1a711026-8f6e-40ae-be0f-beaa16baadca" providerId="ADAL" clId="{55FC4434-5CF0-46E1-814D-42C68E6FF585}" dt="2025-03-17T19:56:15.817" v="25" actId="14100"/>
      <pc:docMkLst>
        <pc:docMk/>
      </pc:docMkLst>
      <pc:sldChg chg="addSp delSp modSp mod">
        <pc:chgData name="Émilie Breton-Gagnon" userId="1a711026-8f6e-40ae-be0f-beaa16baadca" providerId="ADAL" clId="{55FC4434-5CF0-46E1-814D-42C68E6FF585}" dt="2025-03-17T19:56:15.817" v="25" actId="14100"/>
        <pc:sldMkLst>
          <pc:docMk/>
          <pc:sldMk cId="987125468" sldId="309"/>
        </pc:sldMkLst>
        <pc:spChg chg="mod">
          <ac:chgData name="Émilie Breton-Gagnon" userId="1a711026-8f6e-40ae-be0f-beaa16baadca" providerId="ADAL" clId="{55FC4434-5CF0-46E1-814D-42C68E6FF585}" dt="2025-03-17T19:56:15.817" v="25" actId="14100"/>
          <ac:spMkLst>
            <pc:docMk/>
            <pc:sldMk cId="987125468" sldId="309"/>
            <ac:spMk id="8" creationId="{5A98481D-7534-BC6B-38BE-5279DB1EF7DD}"/>
          </ac:spMkLst>
        </pc:spChg>
        <pc:picChg chg="add mod">
          <ac:chgData name="Émilie Breton-Gagnon" userId="1a711026-8f6e-40ae-be0f-beaa16baadca" providerId="ADAL" clId="{55FC4434-5CF0-46E1-814D-42C68E6FF585}" dt="2025-02-27T21:22:12.598" v="4"/>
          <ac:picMkLst>
            <pc:docMk/>
            <pc:sldMk cId="987125468" sldId="309"/>
            <ac:picMk id="9" creationId="{5AC7FFBD-B16B-D155-9074-60B61BDEA3AE}"/>
          </ac:picMkLst>
        </pc:picChg>
      </pc:sldChg>
      <pc:sldMasterChg chg="modSldLayout">
        <pc:chgData name="Émilie Breton-Gagnon" userId="1a711026-8f6e-40ae-be0f-beaa16baadca" providerId="ADAL" clId="{55FC4434-5CF0-46E1-814D-42C68E6FF585}" dt="2025-03-11T16:54:40.475" v="8"/>
        <pc:sldMasterMkLst>
          <pc:docMk/>
          <pc:sldMasterMk cId="2532891818" sldId="2147483734"/>
        </pc:sldMasterMkLst>
        <pc:sldLayoutChg chg="addSp modSp">
          <pc:chgData name="Émilie Breton-Gagnon" userId="1a711026-8f6e-40ae-be0f-beaa16baadca" providerId="ADAL" clId="{55FC4434-5CF0-46E1-814D-42C68E6FF585}" dt="2025-03-11T16:54:40.475" v="8"/>
          <pc:sldLayoutMkLst>
            <pc:docMk/>
            <pc:sldMasterMk cId="2532891818" sldId="2147483734"/>
            <pc:sldLayoutMk cId="4081542155" sldId="2147483776"/>
          </pc:sldLayoutMkLst>
          <pc:spChg chg="add mod">
            <ac:chgData name="Émilie Breton-Gagnon" userId="1a711026-8f6e-40ae-be0f-beaa16baadca" providerId="ADAL" clId="{55FC4434-5CF0-46E1-814D-42C68E6FF585}" dt="2025-03-11T16:54:40.475" v="8"/>
            <ac:spMkLst>
              <pc:docMk/>
              <pc:sldMasterMk cId="2532891818" sldId="2147483734"/>
              <pc:sldLayoutMk cId="4081542155" sldId="2147483776"/>
              <ac:spMk id="7" creationId="{E2B24E1D-12A4-8A13-3AA4-30852F792FAC}"/>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68AAEC-3EA2-4D68-A3D4-68028654B54F}" type="doc">
      <dgm:prSet loTypeId="urn:microsoft.com/office/officeart/2005/8/layout/cycle1" loCatId="cycle" qsTypeId="urn:microsoft.com/office/officeart/2005/8/quickstyle/simple1" qsCatId="simple" csTypeId="urn:microsoft.com/office/officeart/2005/8/colors/accent0_1" csCatId="mainScheme" phldr="1"/>
      <dgm:spPr/>
      <dgm:t>
        <a:bodyPr/>
        <a:lstStyle/>
        <a:p>
          <a:endParaRPr lang="fr-CA"/>
        </a:p>
      </dgm:t>
    </dgm:pt>
    <dgm:pt modelId="{0F9929D2-5711-4039-9CB7-41B5A0C65F50}">
      <dgm:prSet phldrT="[Texte]"/>
      <dgm:spPr>
        <a:xfrm>
          <a:off x="4581444" y="232814"/>
          <a:ext cx="1741593" cy="1573534"/>
        </a:xfrm>
        <a:prstGeom prst="rect">
          <a:avLst/>
        </a:prstGeom>
        <a:noFill/>
        <a:ln>
          <a:noFill/>
        </a:ln>
        <a:effectLst/>
      </dgm:spPr>
      <dgm:t>
        <a:bodyPr/>
        <a:lstStyle/>
        <a:p>
          <a:pPr>
            <a:buNone/>
          </a:pPr>
          <a:r>
            <a:rPr lang="fr-CA">
              <a:solidFill>
                <a:sysClr val="windowText" lastClr="000000">
                  <a:hueOff val="0"/>
                  <a:satOff val="0"/>
                  <a:lumOff val="0"/>
                  <a:alphaOff val="0"/>
                </a:sysClr>
              </a:solidFill>
              <a:latin typeface="Aptos" panose="020B0004020202020204" pitchFamily="34" charset="0"/>
              <a:ea typeface="+mn-ea"/>
              <a:cs typeface="+mn-cs"/>
            </a:rPr>
            <a:t>On génère des données.</a:t>
          </a:r>
          <a:endParaRPr lang="fr-CA" dirty="0">
            <a:solidFill>
              <a:sysClr val="windowText" lastClr="000000">
                <a:hueOff val="0"/>
                <a:satOff val="0"/>
                <a:lumOff val="0"/>
                <a:alphaOff val="0"/>
              </a:sysClr>
            </a:solidFill>
            <a:latin typeface="Aptos" panose="020B0004020202020204" pitchFamily="34" charset="0"/>
            <a:ea typeface="+mn-ea"/>
            <a:cs typeface="+mn-cs"/>
          </a:endParaRPr>
        </a:p>
      </dgm:t>
    </dgm:pt>
    <dgm:pt modelId="{68515F0A-E68A-4D3A-A4AA-2D3FC0FDC40E}" type="parTrans" cxnId="{F60FDF42-001C-4632-A038-806675E6B5E4}">
      <dgm:prSet/>
      <dgm:spPr/>
      <dgm:t>
        <a:bodyPr/>
        <a:lstStyle/>
        <a:p>
          <a:endParaRPr lang="fr-CA"/>
        </a:p>
      </dgm:t>
    </dgm:pt>
    <dgm:pt modelId="{C8E8C6BC-35C7-464C-807B-0D1E3D1B9E37}" type="sibTrans" cxnId="{F60FDF42-001C-4632-A038-806675E6B5E4}">
      <dgm:prSet/>
      <dgm:spPr>
        <a:xfrm>
          <a:off x="1302777" y="-97689"/>
          <a:ext cx="5158689" cy="5158689"/>
        </a:xfrm>
        <a:prstGeom prst="circularArrow">
          <a:avLst>
            <a:gd name="adj1" fmla="val 6901"/>
            <a:gd name="adj2" fmla="val 465296"/>
            <a:gd name="adj3" fmla="val 578261"/>
            <a:gd name="adj4" fmla="val 20524236"/>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65ED9DBD-E10F-49B1-9D16-9BD28DFE8410}">
      <dgm:prSet phldrT="[Texte]"/>
      <dgm:spPr>
        <a:xfrm>
          <a:off x="4726174" y="3137378"/>
          <a:ext cx="1521701" cy="1758043"/>
        </a:xfrm>
        <a:prstGeom prst="rect">
          <a:avLst/>
        </a:prstGeom>
        <a:noFill/>
        <a:ln>
          <a:noFill/>
        </a:ln>
        <a:effectLst/>
      </dgm:spPr>
      <dgm:t>
        <a:bodyPr/>
        <a:lstStyle/>
        <a:p>
          <a:pPr>
            <a:buNone/>
          </a:pPr>
          <a:r>
            <a:rPr lang="fr-CA" dirty="0">
              <a:solidFill>
                <a:sysClr val="windowText" lastClr="000000">
                  <a:hueOff val="0"/>
                  <a:satOff val="0"/>
                  <a:lumOff val="0"/>
                  <a:alphaOff val="0"/>
                </a:sysClr>
              </a:solidFill>
              <a:latin typeface="Aptos" panose="020B0004020202020204" pitchFamily="34" charset="0"/>
              <a:ea typeface="+mn-ea"/>
              <a:cs typeface="+mn-cs"/>
            </a:rPr>
            <a:t>Les plateformes comprennent ce qui nous intéresse.</a:t>
          </a:r>
        </a:p>
      </dgm:t>
    </dgm:pt>
    <dgm:pt modelId="{D2F8DB43-51A5-4626-B65F-7E369797F25C}" type="parTrans" cxnId="{5C4C812C-FF2C-41BE-8432-A9B4943DE1D1}">
      <dgm:prSet/>
      <dgm:spPr/>
      <dgm:t>
        <a:bodyPr/>
        <a:lstStyle/>
        <a:p>
          <a:endParaRPr lang="fr-CA"/>
        </a:p>
      </dgm:t>
    </dgm:pt>
    <dgm:pt modelId="{A9CDCEA9-4B42-4E9B-A126-943DE056ECC7}" type="sibTrans" cxnId="{5C4C812C-FF2C-41BE-8432-A9B4943DE1D1}">
      <dgm:prSet/>
      <dgm:spPr>
        <a:xfrm>
          <a:off x="1153523" y="5358"/>
          <a:ext cx="5158689" cy="5158689"/>
        </a:xfrm>
        <a:prstGeom prst="circularArrow">
          <a:avLst>
            <a:gd name="adj1" fmla="val 6901"/>
            <a:gd name="adj2" fmla="val 465296"/>
            <a:gd name="adj3" fmla="val 5621326"/>
            <a:gd name="adj4" fmla="val 3784560"/>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5086DF58-81C7-4CEC-9888-171A57915099}">
      <dgm:prSet phldrT="[Texte]"/>
      <dgm:spPr>
        <a:xfrm>
          <a:off x="1471894" y="3293496"/>
          <a:ext cx="1825742" cy="1825742"/>
        </a:xfrm>
        <a:prstGeom prst="rect">
          <a:avLst/>
        </a:prstGeom>
        <a:noFill/>
        <a:ln>
          <a:noFill/>
        </a:ln>
        <a:effectLst/>
      </dgm:spPr>
      <dgm:t>
        <a:bodyPr/>
        <a:lstStyle/>
        <a:p>
          <a:pPr>
            <a:buNone/>
          </a:pPr>
          <a:r>
            <a:rPr lang="fr-CA" dirty="0">
              <a:solidFill>
                <a:sysClr val="windowText" lastClr="000000">
                  <a:hueOff val="0"/>
                  <a:satOff val="0"/>
                  <a:lumOff val="0"/>
                  <a:alphaOff val="0"/>
                </a:sysClr>
              </a:solidFill>
              <a:latin typeface="Aptos" panose="020B0004020202020204" pitchFamily="34" charset="0"/>
              <a:ea typeface="+mn-ea"/>
              <a:cs typeface="+mn-cs"/>
            </a:rPr>
            <a:t>Les algorithmes nous soumettent des produits et du contenu susceptibles de nous intéresser.</a:t>
          </a:r>
        </a:p>
      </dgm:t>
    </dgm:pt>
    <dgm:pt modelId="{DDE95200-B688-4D29-BE24-365E6A386DF6}" type="parTrans" cxnId="{FC0B96BE-17D1-4353-8A20-65E92D16DB71}">
      <dgm:prSet/>
      <dgm:spPr/>
      <dgm:t>
        <a:bodyPr/>
        <a:lstStyle/>
        <a:p>
          <a:endParaRPr lang="fr-CA"/>
        </a:p>
      </dgm:t>
    </dgm:pt>
    <dgm:pt modelId="{C6D42F4D-F400-4369-87FD-6E3F6790E88D}" type="sibTrans" cxnId="{FC0B96BE-17D1-4353-8A20-65E92D16DB71}">
      <dgm:prSet/>
      <dgm:spPr>
        <a:xfrm>
          <a:off x="1328132" y="90352"/>
          <a:ext cx="5158689" cy="5158689"/>
        </a:xfrm>
        <a:prstGeom prst="circularArrow">
          <a:avLst>
            <a:gd name="adj1" fmla="val 6901"/>
            <a:gd name="adj2" fmla="val 465296"/>
            <a:gd name="adj3" fmla="val 11456271"/>
            <a:gd name="adj4" fmla="val 9808744"/>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C1FED397-149C-4500-BBA8-4303E313A408}">
      <dgm:prSet phldrT="[Texte]"/>
      <dgm:spPr>
        <a:xfrm>
          <a:off x="1430815" y="89561"/>
          <a:ext cx="1907900" cy="1877081"/>
        </a:xfrm>
        <a:prstGeom prst="rect">
          <a:avLst/>
        </a:prstGeom>
        <a:noFill/>
        <a:ln>
          <a:noFill/>
        </a:ln>
        <a:effectLst/>
      </dgm:spPr>
      <dgm:t>
        <a:bodyPr/>
        <a:lstStyle/>
        <a:p>
          <a:pPr>
            <a:buNone/>
          </a:pPr>
          <a:r>
            <a:rPr lang="fr-CA" dirty="0">
              <a:solidFill>
                <a:sysClr val="windowText" lastClr="000000">
                  <a:hueOff val="0"/>
                  <a:satOff val="0"/>
                  <a:lumOff val="0"/>
                  <a:alphaOff val="0"/>
                </a:sysClr>
              </a:solidFill>
              <a:latin typeface="Aptos" panose="020B0004020202020204" pitchFamily="34" charset="0"/>
              <a:ea typeface="+mn-ea"/>
              <a:cs typeface="+mn-cs"/>
            </a:rPr>
            <a:t>On passe du temps sur les réseaux sociaux.</a:t>
          </a:r>
        </a:p>
      </dgm:t>
    </dgm:pt>
    <dgm:pt modelId="{9BDA6762-1381-47B1-8726-9144E0ACB829}" type="parTrans" cxnId="{195B7672-198E-466C-A361-860CBB34B8A7}">
      <dgm:prSet/>
      <dgm:spPr/>
      <dgm:t>
        <a:bodyPr/>
        <a:lstStyle/>
        <a:p>
          <a:endParaRPr lang="fr-CA"/>
        </a:p>
      </dgm:t>
    </dgm:pt>
    <dgm:pt modelId="{E718C8C6-020D-450D-B3CC-48E80E219BDF}" type="sibTrans" cxnId="{195B7672-198E-466C-A361-860CBB34B8A7}">
      <dgm:prSet/>
      <dgm:spPr>
        <a:xfrm>
          <a:off x="1324016" y="8847"/>
          <a:ext cx="5158689" cy="5158689"/>
        </a:xfrm>
        <a:prstGeom prst="circularArrow">
          <a:avLst>
            <a:gd name="adj1" fmla="val 6901"/>
            <a:gd name="adj2" fmla="val 465296"/>
            <a:gd name="adj3" fmla="val 16815044"/>
            <a:gd name="adj4" fmla="val 15305053"/>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D85A3256-9B1A-45F1-8BC8-F90BC9E7E914}" type="pres">
      <dgm:prSet presAssocID="{C568AAEC-3EA2-4D68-A3D4-68028654B54F}" presName="cycle" presStyleCnt="0">
        <dgm:presLayoutVars>
          <dgm:dir/>
          <dgm:resizeHandles val="exact"/>
        </dgm:presLayoutVars>
      </dgm:prSet>
      <dgm:spPr/>
    </dgm:pt>
    <dgm:pt modelId="{ACD8E6D8-59D4-4A0C-883A-62E477741784}" type="pres">
      <dgm:prSet presAssocID="{0F9929D2-5711-4039-9CB7-41B5A0C65F50}" presName="dummy" presStyleCnt="0"/>
      <dgm:spPr/>
    </dgm:pt>
    <dgm:pt modelId="{26CB0C36-6A40-4ECD-B98C-056B1B488314}" type="pres">
      <dgm:prSet presAssocID="{0F9929D2-5711-4039-9CB7-41B5A0C65F50}" presName="node" presStyleLbl="revTx" presStyleIdx="0" presStyleCnt="4" custScaleX="95391" custScaleY="86186" custRadScaleRad="99162" custRadScaleInc="-2691">
        <dgm:presLayoutVars>
          <dgm:bulletEnabled val="1"/>
        </dgm:presLayoutVars>
      </dgm:prSet>
      <dgm:spPr/>
    </dgm:pt>
    <dgm:pt modelId="{06B75414-5C30-48D9-8BD2-16D9CB88B066}" type="pres">
      <dgm:prSet presAssocID="{C8E8C6BC-35C7-464C-807B-0D1E3D1B9E37}" presName="sibTrans" presStyleLbl="node1" presStyleIdx="0" presStyleCnt="4" custLinFactNeighborX="-1870" custLinFactNeighborY="-4188"/>
      <dgm:spPr/>
    </dgm:pt>
    <dgm:pt modelId="{DE521CAF-200F-4076-9E0C-F9EC746C559A}" type="pres">
      <dgm:prSet presAssocID="{65ED9DBD-E10F-49B1-9D16-9BD28DFE8410}" presName="dummy" presStyleCnt="0"/>
      <dgm:spPr/>
    </dgm:pt>
    <dgm:pt modelId="{B875B09E-896E-4111-8FFE-4E7A5FDDDB45}" type="pres">
      <dgm:prSet presAssocID="{65ED9DBD-E10F-49B1-9D16-9BD28DFE8410}" presName="node" presStyleLbl="revTx" presStyleIdx="1" presStyleCnt="4" custScaleX="96175" custScaleY="96292" custRadScaleRad="96394" custRadScaleInc="-7280">
        <dgm:presLayoutVars>
          <dgm:bulletEnabled val="1"/>
        </dgm:presLayoutVars>
      </dgm:prSet>
      <dgm:spPr/>
    </dgm:pt>
    <dgm:pt modelId="{9583F08B-DD83-4714-8C59-685D1F7D7E8A}" type="pres">
      <dgm:prSet presAssocID="{A9CDCEA9-4B42-4E9B-A126-943DE056ECC7}" presName="sibTrans" presStyleLbl="node1" presStyleIdx="1" presStyleCnt="4"/>
      <dgm:spPr/>
    </dgm:pt>
    <dgm:pt modelId="{A9694F3C-E49A-40AA-BB7B-FE7E895F1F30}" type="pres">
      <dgm:prSet presAssocID="{5086DF58-81C7-4CEC-9888-171A57915099}" presName="dummy" presStyleCnt="0"/>
      <dgm:spPr/>
    </dgm:pt>
    <dgm:pt modelId="{427784A6-92EE-4398-BA9C-F529E8D92D7F}" type="pres">
      <dgm:prSet presAssocID="{5086DF58-81C7-4CEC-9888-171A57915099}" presName="node" presStyleLbl="revTx" presStyleIdx="2" presStyleCnt="4" custRadScaleRad="102478" custRadScaleInc="-4564">
        <dgm:presLayoutVars>
          <dgm:bulletEnabled val="1"/>
        </dgm:presLayoutVars>
      </dgm:prSet>
      <dgm:spPr/>
    </dgm:pt>
    <dgm:pt modelId="{304219EE-FD60-42BE-8AA8-A781E91CFE88}" type="pres">
      <dgm:prSet presAssocID="{C6D42F4D-F400-4369-87FD-6E3F6790E88D}" presName="sibTrans" presStyleLbl="node1" presStyleIdx="2" presStyleCnt="4" custLinFactNeighborX="-2297" custLinFactNeighborY="-6765"/>
      <dgm:spPr/>
    </dgm:pt>
    <dgm:pt modelId="{B6AEFF31-EC0B-4A47-946E-BC4110111A96}" type="pres">
      <dgm:prSet presAssocID="{C1FED397-149C-4500-BBA8-4303E313A408}" presName="dummy" presStyleCnt="0"/>
      <dgm:spPr/>
    </dgm:pt>
    <dgm:pt modelId="{C1362812-2C2E-4395-96F7-57A7F305C80E}" type="pres">
      <dgm:prSet presAssocID="{C1FED397-149C-4500-BBA8-4303E313A408}" presName="node" presStyleLbl="revTx" presStyleIdx="3" presStyleCnt="4" custScaleX="104500" custScaleY="102812" custRadScaleRad="97268" custRadScaleInc="-4441">
        <dgm:presLayoutVars>
          <dgm:bulletEnabled val="1"/>
        </dgm:presLayoutVars>
      </dgm:prSet>
      <dgm:spPr/>
    </dgm:pt>
    <dgm:pt modelId="{D6A97213-8671-46B4-BB01-37E402BC246A}" type="pres">
      <dgm:prSet presAssocID="{E718C8C6-020D-450D-B3CC-48E80E219BDF}" presName="sibTrans" presStyleLbl="node1" presStyleIdx="3" presStyleCnt="4"/>
      <dgm:spPr/>
    </dgm:pt>
  </dgm:ptLst>
  <dgm:cxnLst>
    <dgm:cxn modelId="{5C4C812C-FF2C-41BE-8432-A9B4943DE1D1}" srcId="{C568AAEC-3EA2-4D68-A3D4-68028654B54F}" destId="{65ED9DBD-E10F-49B1-9D16-9BD28DFE8410}" srcOrd="1" destOrd="0" parTransId="{D2F8DB43-51A5-4626-B65F-7E369797F25C}" sibTransId="{A9CDCEA9-4B42-4E9B-A126-943DE056ECC7}"/>
    <dgm:cxn modelId="{4993E03B-1A95-42EC-BE01-1B29413D934C}" type="presOf" srcId="{65ED9DBD-E10F-49B1-9D16-9BD28DFE8410}" destId="{B875B09E-896E-4111-8FFE-4E7A5FDDDB45}" srcOrd="0" destOrd="0" presId="urn:microsoft.com/office/officeart/2005/8/layout/cycle1"/>
    <dgm:cxn modelId="{F60FDF42-001C-4632-A038-806675E6B5E4}" srcId="{C568AAEC-3EA2-4D68-A3D4-68028654B54F}" destId="{0F9929D2-5711-4039-9CB7-41B5A0C65F50}" srcOrd="0" destOrd="0" parTransId="{68515F0A-E68A-4D3A-A4AA-2D3FC0FDC40E}" sibTransId="{C8E8C6BC-35C7-464C-807B-0D1E3D1B9E37}"/>
    <dgm:cxn modelId="{3B4A794C-95CA-4FAB-A42F-2D26B0BCCF71}" type="presOf" srcId="{0F9929D2-5711-4039-9CB7-41B5A0C65F50}" destId="{26CB0C36-6A40-4ECD-B98C-056B1B488314}" srcOrd="0" destOrd="0" presId="urn:microsoft.com/office/officeart/2005/8/layout/cycle1"/>
    <dgm:cxn modelId="{195B7672-198E-466C-A361-860CBB34B8A7}" srcId="{C568AAEC-3EA2-4D68-A3D4-68028654B54F}" destId="{C1FED397-149C-4500-BBA8-4303E313A408}" srcOrd="3" destOrd="0" parTransId="{9BDA6762-1381-47B1-8726-9144E0ACB829}" sibTransId="{E718C8C6-020D-450D-B3CC-48E80E219BDF}"/>
    <dgm:cxn modelId="{C6EB8976-F097-4F20-943D-820CBB492A22}" type="presOf" srcId="{5086DF58-81C7-4CEC-9888-171A57915099}" destId="{427784A6-92EE-4398-BA9C-F529E8D92D7F}" srcOrd="0" destOrd="0" presId="urn:microsoft.com/office/officeart/2005/8/layout/cycle1"/>
    <dgm:cxn modelId="{2A9EA1AC-DD15-499C-8390-DD69AD49DB32}" type="presOf" srcId="{E718C8C6-020D-450D-B3CC-48E80E219BDF}" destId="{D6A97213-8671-46B4-BB01-37E402BC246A}" srcOrd="0" destOrd="0" presId="urn:microsoft.com/office/officeart/2005/8/layout/cycle1"/>
    <dgm:cxn modelId="{8F54C0B6-4CCC-41F9-A85C-01168F42693C}" type="presOf" srcId="{C8E8C6BC-35C7-464C-807B-0D1E3D1B9E37}" destId="{06B75414-5C30-48D9-8BD2-16D9CB88B066}" srcOrd="0" destOrd="0" presId="urn:microsoft.com/office/officeart/2005/8/layout/cycle1"/>
    <dgm:cxn modelId="{81020DB8-EB39-4CFE-95E3-46549787454D}" type="presOf" srcId="{C568AAEC-3EA2-4D68-A3D4-68028654B54F}" destId="{D85A3256-9B1A-45F1-8BC8-F90BC9E7E914}" srcOrd="0" destOrd="0" presId="urn:microsoft.com/office/officeart/2005/8/layout/cycle1"/>
    <dgm:cxn modelId="{FC0B96BE-17D1-4353-8A20-65E92D16DB71}" srcId="{C568AAEC-3EA2-4D68-A3D4-68028654B54F}" destId="{5086DF58-81C7-4CEC-9888-171A57915099}" srcOrd="2" destOrd="0" parTransId="{DDE95200-B688-4D29-BE24-365E6A386DF6}" sibTransId="{C6D42F4D-F400-4369-87FD-6E3F6790E88D}"/>
    <dgm:cxn modelId="{7BC884BF-67FB-4A29-8ACC-4A78DE779A81}" type="presOf" srcId="{C1FED397-149C-4500-BBA8-4303E313A408}" destId="{C1362812-2C2E-4395-96F7-57A7F305C80E}" srcOrd="0" destOrd="0" presId="urn:microsoft.com/office/officeart/2005/8/layout/cycle1"/>
    <dgm:cxn modelId="{6D235EE0-F609-4DE4-82C5-B920964FFADA}" type="presOf" srcId="{A9CDCEA9-4B42-4E9B-A126-943DE056ECC7}" destId="{9583F08B-DD83-4714-8C59-685D1F7D7E8A}" srcOrd="0" destOrd="0" presId="urn:microsoft.com/office/officeart/2005/8/layout/cycle1"/>
    <dgm:cxn modelId="{1BD5D5F1-9E44-4C9B-AFB0-683469E67149}" type="presOf" srcId="{C6D42F4D-F400-4369-87FD-6E3F6790E88D}" destId="{304219EE-FD60-42BE-8AA8-A781E91CFE88}" srcOrd="0" destOrd="0" presId="urn:microsoft.com/office/officeart/2005/8/layout/cycle1"/>
    <dgm:cxn modelId="{66331EA8-1B08-4F85-90AA-D1A21B83BC9A}" type="presParOf" srcId="{D85A3256-9B1A-45F1-8BC8-F90BC9E7E914}" destId="{ACD8E6D8-59D4-4A0C-883A-62E477741784}" srcOrd="0" destOrd="0" presId="urn:microsoft.com/office/officeart/2005/8/layout/cycle1"/>
    <dgm:cxn modelId="{0883593C-0DCB-4D7C-9DDA-7A8CEF216A7F}" type="presParOf" srcId="{D85A3256-9B1A-45F1-8BC8-F90BC9E7E914}" destId="{26CB0C36-6A40-4ECD-B98C-056B1B488314}" srcOrd="1" destOrd="0" presId="urn:microsoft.com/office/officeart/2005/8/layout/cycle1"/>
    <dgm:cxn modelId="{5CFBFB68-33FE-4EB5-8BA4-B555AF6B8B44}" type="presParOf" srcId="{D85A3256-9B1A-45F1-8BC8-F90BC9E7E914}" destId="{06B75414-5C30-48D9-8BD2-16D9CB88B066}" srcOrd="2" destOrd="0" presId="urn:microsoft.com/office/officeart/2005/8/layout/cycle1"/>
    <dgm:cxn modelId="{76D11FD7-27A4-4CC2-B19C-F7E1380C23AF}" type="presParOf" srcId="{D85A3256-9B1A-45F1-8BC8-F90BC9E7E914}" destId="{DE521CAF-200F-4076-9E0C-F9EC746C559A}" srcOrd="3" destOrd="0" presId="urn:microsoft.com/office/officeart/2005/8/layout/cycle1"/>
    <dgm:cxn modelId="{EC09D923-56A3-4DC9-9F57-77C8B18FFAF2}" type="presParOf" srcId="{D85A3256-9B1A-45F1-8BC8-F90BC9E7E914}" destId="{B875B09E-896E-4111-8FFE-4E7A5FDDDB45}" srcOrd="4" destOrd="0" presId="urn:microsoft.com/office/officeart/2005/8/layout/cycle1"/>
    <dgm:cxn modelId="{FDF97196-F84E-4348-A397-E01A7E59E1C3}" type="presParOf" srcId="{D85A3256-9B1A-45F1-8BC8-F90BC9E7E914}" destId="{9583F08B-DD83-4714-8C59-685D1F7D7E8A}" srcOrd="5" destOrd="0" presId="urn:microsoft.com/office/officeart/2005/8/layout/cycle1"/>
    <dgm:cxn modelId="{9AA1D209-C231-41AD-8EFB-FBC21E30C235}" type="presParOf" srcId="{D85A3256-9B1A-45F1-8BC8-F90BC9E7E914}" destId="{A9694F3C-E49A-40AA-BB7B-FE7E895F1F30}" srcOrd="6" destOrd="0" presId="urn:microsoft.com/office/officeart/2005/8/layout/cycle1"/>
    <dgm:cxn modelId="{EF03343D-7B47-4E85-8708-1BBFBC046043}" type="presParOf" srcId="{D85A3256-9B1A-45F1-8BC8-F90BC9E7E914}" destId="{427784A6-92EE-4398-BA9C-F529E8D92D7F}" srcOrd="7" destOrd="0" presId="urn:microsoft.com/office/officeart/2005/8/layout/cycle1"/>
    <dgm:cxn modelId="{F5340E5B-64C7-4136-9DE3-E6A62916DC62}" type="presParOf" srcId="{D85A3256-9B1A-45F1-8BC8-F90BC9E7E914}" destId="{304219EE-FD60-42BE-8AA8-A781E91CFE88}" srcOrd="8" destOrd="0" presId="urn:microsoft.com/office/officeart/2005/8/layout/cycle1"/>
    <dgm:cxn modelId="{D6863E99-BBA1-455A-A625-D05533722433}" type="presParOf" srcId="{D85A3256-9B1A-45F1-8BC8-F90BC9E7E914}" destId="{B6AEFF31-EC0B-4A47-946E-BC4110111A96}" srcOrd="9" destOrd="0" presId="urn:microsoft.com/office/officeart/2005/8/layout/cycle1"/>
    <dgm:cxn modelId="{56DF1DFB-3D0D-448F-BE2F-7D8509BAB8E8}" type="presParOf" srcId="{D85A3256-9B1A-45F1-8BC8-F90BC9E7E914}" destId="{C1362812-2C2E-4395-96F7-57A7F305C80E}" srcOrd="10" destOrd="0" presId="urn:microsoft.com/office/officeart/2005/8/layout/cycle1"/>
    <dgm:cxn modelId="{748C2AE7-0591-4770-BDBE-50D16173E8AB}" type="presParOf" srcId="{D85A3256-9B1A-45F1-8BC8-F90BC9E7E914}" destId="{D6A97213-8671-46B4-BB01-37E402BC246A}"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68AAEC-3EA2-4D68-A3D4-68028654B54F}" type="doc">
      <dgm:prSet loTypeId="urn:microsoft.com/office/officeart/2005/8/layout/cycle1" loCatId="cycle" qsTypeId="urn:microsoft.com/office/officeart/2005/8/quickstyle/simple1" qsCatId="simple" csTypeId="urn:microsoft.com/office/officeart/2005/8/colors/accent0_1" csCatId="mainScheme" phldr="1"/>
      <dgm:spPr/>
      <dgm:t>
        <a:bodyPr/>
        <a:lstStyle/>
        <a:p>
          <a:endParaRPr lang="fr-CA"/>
        </a:p>
      </dgm:t>
    </dgm:pt>
    <dgm:pt modelId="{0F9929D2-5711-4039-9CB7-41B5A0C65F50}">
      <dgm:prSet phldrT="[Texte]"/>
      <dgm:spPr>
        <a:xfrm>
          <a:off x="4581444" y="232814"/>
          <a:ext cx="1741593" cy="1573534"/>
        </a:xfrm>
        <a:prstGeom prst="rect">
          <a:avLst/>
        </a:prstGeom>
        <a:noFill/>
        <a:ln>
          <a:noFill/>
        </a:ln>
        <a:effectLst/>
      </dgm:spPr>
      <dgm:t>
        <a:bodyPr/>
        <a:lstStyle/>
        <a:p>
          <a:pPr>
            <a:buNone/>
          </a:pPr>
          <a:r>
            <a:rPr lang="fr-CA">
              <a:solidFill>
                <a:sysClr val="windowText" lastClr="000000">
                  <a:hueOff val="0"/>
                  <a:satOff val="0"/>
                  <a:lumOff val="0"/>
                  <a:alphaOff val="0"/>
                </a:sysClr>
              </a:solidFill>
              <a:latin typeface="Aptos" panose="020B0004020202020204" pitchFamily="34" charset="0"/>
              <a:ea typeface="+mn-ea"/>
              <a:cs typeface="+mn-cs"/>
            </a:rPr>
            <a:t>On génère des données.</a:t>
          </a:r>
          <a:endParaRPr lang="fr-CA" dirty="0">
            <a:solidFill>
              <a:sysClr val="windowText" lastClr="000000">
                <a:hueOff val="0"/>
                <a:satOff val="0"/>
                <a:lumOff val="0"/>
                <a:alphaOff val="0"/>
              </a:sysClr>
            </a:solidFill>
            <a:latin typeface="Aptos" panose="020B0004020202020204" pitchFamily="34" charset="0"/>
            <a:ea typeface="+mn-ea"/>
            <a:cs typeface="+mn-cs"/>
          </a:endParaRPr>
        </a:p>
      </dgm:t>
    </dgm:pt>
    <dgm:pt modelId="{68515F0A-E68A-4D3A-A4AA-2D3FC0FDC40E}" type="parTrans" cxnId="{F60FDF42-001C-4632-A038-806675E6B5E4}">
      <dgm:prSet/>
      <dgm:spPr/>
      <dgm:t>
        <a:bodyPr/>
        <a:lstStyle/>
        <a:p>
          <a:endParaRPr lang="fr-CA"/>
        </a:p>
      </dgm:t>
    </dgm:pt>
    <dgm:pt modelId="{C8E8C6BC-35C7-464C-807B-0D1E3D1B9E37}" type="sibTrans" cxnId="{F60FDF42-001C-4632-A038-806675E6B5E4}">
      <dgm:prSet/>
      <dgm:spPr>
        <a:xfrm>
          <a:off x="1302777" y="-97689"/>
          <a:ext cx="5158689" cy="5158689"/>
        </a:xfrm>
        <a:prstGeom prst="circularArrow">
          <a:avLst>
            <a:gd name="adj1" fmla="val 6901"/>
            <a:gd name="adj2" fmla="val 465296"/>
            <a:gd name="adj3" fmla="val 578261"/>
            <a:gd name="adj4" fmla="val 20524236"/>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65ED9DBD-E10F-49B1-9D16-9BD28DFE8410}">
      <dgm:prSet phldrT="[Texte]"/>
      <dgm:spPr>
        <a:xfrm>
          <a:off x="4726174" y="3137378"/>
          <a:ext cx="1521701" cy="1758043"/>
        </a:xfrm>
        <a:prstGeom prst="rect">
          <a:avLst/>
        </a:prstGeom>
        <a:noFill/>
        <a:ln>
          <a:noFill/>
        </a:ln>
        <a:effectLst/>
      </dgm:spPr>
      <dgm:t>
        <a:bodyPr/>
        <a:lstStyle/>
        <a:p>
          <a:pPr>
            <a:buNone/>
          </a:pPr>
          <a:r>
            <a:rPr lang="fr-CA" dirty="0">
              <a:solidFill>
                <a:sysClr val="windowText" lastClr="000000">
                  <a:hueOff val="0"/>
                  <a:satOff val="0"/>
                  <a:lumOff val="0"/>
                  <a:alphaOff val="0"/>
                </a:sysClr>
              </a:solidFill>
              <a:latin typeface="Aptos" panose="020B0004020202020204" pitchFamily="34" charset="0"/>
              <a:ea typeface="+mn-ea"/>
              <a:cs typeface="+mn-cs"/>
            </a:rPr>
            <a:t>Les plateformes comprennent ce qui nous intéresse.</a:t>
          </a:r>
        </a:p>
      </dgm:t>
    </dgm:pt>
    <dgm:pt modelId="{D2F8DB43-51A5-4626-B65F-7E369797F25C}" type="parTrans" cxnId="{5C4C812C-FF2C-41BE-8432-A9B4943DE1D1}">
      <dgm:prSet/>
      <dgm:spPr/>
      <dgm:t>
        <a:bodyPr/>
        <a:lstStyle/>
        <a:p>
          <a:endParaRPr lang="fr-CA"/>
        </a:p>
      </dgm:t>
    </dgm:pt>
    <dgm:pt modelId="{A9CDCEA9-4B42-4E9B-A126-943DE056ECC7}" type="sibTrans" cxnId="{5C4C812C-FF2C-41BE-8432-A9B4943DE1D1}">
      <dgm:prSet/>
      <dgm:spPr>
        <a:xfrm>
          <a:off x="1153523" y="5358"/>
          <a:ext cx="5158689" cy="5158689"/>
        </a:xfrm>
        <a:prstGeom prst="circularArrow">
          <a:avLst>
            <a:gd name="adj1" fmla="val 6901"/>
            <a:gd name="adj2" fmla="val 465296"/>
            <a:gd name="adj3" fmla="val 5621326"/>
            <a:gd name="adj4" fmla="val 3784560"/>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5086DF58-81C7-4CEC-9888-171A57915099}">
      <dgm:prSet phldrT="[Texte]"/>
      <dgm:spPr>
        <a:xfrm>
          <a:off x="1471894" y="3293496"/>
          <a:ext cx="1825742" cy="1825742"/>
        </a:xfrm>
        <a:prstGeom prst="rect">
          <a:avLst/>
        </a:prstGeom>
        <a:noFill/>
        <a:ln>
          <a:noFill/>
        </a:ln>
        <a:effectLst/>
      </dgm:spPr>
      <dgm:t>
        <a:bodyPr/>
        <a:lstStyle/>
        <a:p>
          <a:pPr>
            <a:buNone/>
          </a:pPr>
          <a:r>
            <a:rPr lang="fr-CA" dirty="0">
              <a:solidFill>
                <a:sysClr val="windowText" lastClr="000000">
                  <a:hueOff val="0"/>
                  <a:satOff val="0"/>
                  <a:lumOff val="0"/>
                  <a:alphaOff val="0"/>
                </a:sysClr>
              </a:solidFill>
              <a:latin typeface="Aptos" panose="020B0004020202020204" pitchFamily="34" charset="0"/>
              <a:ea typeface="+mn-ea"/>
              <a:cs typeface="+mn-cs"/>
            </a:rPr>
            <a:t>Les algorithmes nous soumettent des produits et du contenu susceptibles de nous intéresser.</a:t>
          </a:r>
        </a:p>
      </dgm:t>
    </dgm:pt>
    <dgm:pt modelId="{DDE95200-B688-4D29-BE24-365E6A386DF6}" type="parTrans" cxnId="{FC0B96BE-17D1-4353-8A20-65E92D16DB71}">
      <dgm:prSet/>
      <dgm:spPr/>
      <dgm:t>
        <a:bodyPr/>
        <a:lstStyle/>
        <a:p>
          <a:endParaRPr lang="fr-CA"/>
        </a:p>
      </dgm:t>
    </dgm:pt>
    <dgm:pt modelId="{C6D42F4D-F400-4369-87FD-6E3F6790E88D}" type="sibTrans" cxnId="{FC0B96BE-17D1-4353-8A20-65E92D16DB71}">
      <dgm:prSet/>
      <dgm:spPr>
        <a:xfrm>
          <a:off x="1328132" y="90352"/>
          <a:ext cx="5158689" cy="5158689"/>
        </a:xfrm>
        <a:prstGeom prst="circularArrow">
          <a:avLst>
            <a:gd name="adj1" fmla="val 6901"/>
            <a:gd name="adj2" fmla="val 465296"/>
            <a:gd name="adj3" fmla="val 11456271"/>
            <a:gd name="adj4" fmla="val 9808744"/>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C1FED397-149C-4500-BBA8-4303E313A408}">
      <dgm:prSet phldrT="[Texte]"/>
      <dgm:spPr>
        <a:xfrm>
          <a:off x="1430815" y="89561"/>
          <a:ext cx="1907900" cy="1877081"/>
        </a:xfrm>
        <a:prstGeom prst="rect">
          <a:avLst/>
        </a:prstGeom>
        <a:noFill/>
        <a:ln>
          <a:noFill/>
        </a:ln>
        <a:effectLst/>
      </dgm:spPr>
      <dgm:t>
        <a:bodyPr/>
        <a:lstStyle/>
        <a:p>
          <a:pPr>
            <a:buNone/>
          </a:pPr>
          <a:r>
            <a:rPr lang="fr-CA" dirty="0">
              <a:solidFill>
                <a:sysClr val="windowText" lastClr="000000">
                  <a:hueOff val="0"/>
                  <a:satOff val="0"/>
                  <a:lumOff val="0"/>
                  <a:alphaOff val="0"/>
                </a:sysClr>
              </a:solidFill>
              <a:latin typeface="Aptos" panose="020B0004020202020204" pitchFamily="34" charset="0"/>
              <a:ea typeface="+mn-ea"/>
              <a:cs typeface="+mn-cs"/>
            </a:rPr>
            <a:t>On passe du temps sur les réseaux sociaux.</a:t>
          </a:r>
        </a:p>
      </dgm:t>
    </dgm:pt>
    <dgm:pt modelId="{9BDA6762-1381-47B1-8726-9144E0ACB829}" type="parTrans" cxnId="{195B7672-198E-466C-A361-860CBB34B8A7}">
      <dgm:prSet/>
      <dgm:spPr/>
      <dgm:t>
        <a:bodyPr/>
        <a:lstStyle/>
        <a:p>
          <a:endParaRPr lang="fr-CA"/>
        </a:p>
      </dgm:t>
    </dgm:pt>
    <dgm:pt modelId="{E718C8C6-020D-450D-B3CC-48E80E219BDF}" type="sibTrans" cxnId="{195B7672-198E-466C-A361-860CBB34B8A7}">
      <dgm:prSet/>
      <dgm:spPr>
        <a:xfrm>
          <a:off x="1324016" y="8847"/>
          <a:ext cx="5158689" cy="5158689"/>
        </a:xfrm>
        <a:prstGeom prst="circularArrow">
          <a:avLst>
            <a:gd name="adj1" fmla="val 6901"/>
            <a:gd name="adj2" fmla="val 465296"/>
            <a:gd name="adj3" fmla="val 16815044"/>
            <a:gd name="adj4" fmla="val 15305053"/>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D85A3256-9B1A-45F1-8BC8-F90BC9E7E914}" type="pres">
      <dgm:prSet presAssocID="{C568AAEC-3EA2-4D68-A3D4-68028654B54F}" presName="cycle" presStyleCnt="0">
        <dgm:presLayoutVars>
          <dgm:dir/>
          <dgm:resizeHandles val="exact"/>
        </dgm:presLayoutVars>
      </dgm:prSet>
      <dgm:spPr/>
    </dgm:pt>
    <dgm:pt modelId="{ACD8E6D8-59D4-4A0C-883A-62E477741784}" type="pres">
      <dgm:prSet presAssocID="{0F9929D2-5711-4039-9CB7-41B5A0C65F50}" presName="dummy" presStyleCnt="0"/>
      <dgm:spPr/>
    </dgm:pt>
    <dgm:pt modelId="{26CB0C36-6A40-4ECD-B98C-056B1B488314}" type="pres">
      <dgm:prSet presAssocID="{0F9929D2-5711-4039-9CB7-41B5A0C65F50}" presName="node" presStyleLbl="revTx" presStyleIdx="0" presStyleCnt="4" custScaleX="95391" custScaleY="86186" custRadScaleRad="99162" custRadScaleInc="-2691">
        <dgm:presLayoutVars>
          <dgm:bulletEnabled val="1"/>
        </dgm:presLayoutVars>
      </dgm:prSet>
      <dgm:spPr/>
    </dgm:pt>
    <dgm:pt modelId="{06B75414-5C30-48D9-8BD2-16D9CB88B066}" type="pres">
      <dgm:prSet presAssocID="{C8E8C6BC-35C7-464C-807B-0D1E3D1B9E37}" presName="sibTrans" presStyleLbl="node1" presStyleIdx="0" presStyleCnt="4" custLinFactNeighborX="-1870" custLinFactNeighborY="-4188"/>
      <dgm:spPr/>
    </dgm:pt>
    <dgm:pt modelId="{DE521CAF-200F-4076-9E0C-F9EC746C559A}" type="pres">
      <dgm:prSet presAssocID="{65ED9DBD-E10F-49B1-9D16-9BD28DFE8410}" presName="dummy" presStyleCnt="0"/>
      <dgm:spPr/>
    </dgm:pt>
    <dgm:pt modelId="{B875B09E-896E-4111-8FFE-4E7A5FDDDB45}" type="pres">
      <dgm:prSet presAssocID="{65ED9DBD-E10F-49B1-9D16-9BD28DFE8410}" presName="node" presStyleLbl="revTx" presStyleIdx="1" presStyleCnt="4" custScaleX="96175" custScaleY="96292" custRadScaleRad="96394" custRadScaleInc="-7280">
        <dgm:presLayoutVars>
          <dgm:bulletEnabled val="1"/>
        </dgm:presLayoutVars>
      </dgm:prSet>
      <dgm:spPr/>
    </dgm:pt>
    <dgm:pt modelId="{9583F08B-DD83-4714-8C59-685D1F7D7E8A}" type="pres">
      <dgm:prSet presAssocID="{A9CDCEA9-4B42-4E9B-A126-943DE056ECC7}" presName="sibTrans" presStyleLbl="node1" presStyleIdx="1" presStyleCnt="4"/>
      <dgm:spPr/>
    </dgm:pt>
    <dgm:pt modelId="{A9694F3C-E49A-40AA-BB7B-FE7E895F1F30}" type="pres">
      <dgm:prSet presAssocID="{5086DF58-81C7-4CEC-9888-171A57915099}" presName="dummy" presStyleCnt="0"/>
      <dgm:spPr/>
    </dgm:pt>
    <dgm:pt modelId="{427784A6-92EE-4398-BA9C-F529E8D92D7F}" type="pres">
      <dgm:prSet presAssocID="{5086DF58-81C7-4CEC-9888-171A57915099}" presName="node" presStyleLbl="revTx" presStyleIdx="2" presStyleCnt="4" custRadScaleRad="102478" custRadScaleInc="-4564">
        <dgm:presLayoutVars>
          <dgm:bulletEnabled val="1"/>
        </dgm:presLayoutVars>
      </dgm:prSet>
      <dgm:spPr/>
    </dgm:pt>
    <dgm:pt modelId="{304219EE-FD60-42BE-8AA8-A781E91CFE88}" type="pres">
      <dgm:prSet presAssocID="{C6D42F4D-F400-4369-87FD-6E3F6790E88D}" presName="sibTrans" presStyleLbl="node1" presStyleIdx="2" presStyleCnt="4" custLinFactNeighborX="-2297" custLinFactNeighborY="-6765"/>
      <dgm:spPr/>
    </dgm:pt>
    <dgm:pt modelId="{B6AEFF31-EC0B-4A47-946E-BC4110111A96}" type="pres">
      <dgm:prSet presAssocID="{C1FED397-149C-4500-BBA8-4303E313A408}" presName="dummy" presStyleCnt="0"/>
      <dgm:spPr/>
    </dgm:pt>
    <dgm:pt modelId="{C1362812-2C2E-4395-96F7-57A7F305C80E}" type="pres">
      <dgm:prSet presAssocID="{C1FED397-149C-4500-BBA8-4303E313A408}" presName="node" presStyleLbl="revTx" presStyleIdx="3" presStyleCnt="4" custScaleX="104500" custScaleY="102812" custRadScaleRad="97268" custRadScaleInc="-4441">
        <dgm:presLayoutVars>
          <dgm:bulletEnabled val="1"/>
        </dgm:presLayoutVars>
      </dgm:prSet>
      <dgm:spPr/>
    </dgm:pt>
    <dgm:pt modelId="{D6A97213-8671-46B4-BB01-37E402BC246A}" type="pres">
      <dgm:prSet presAssocID="{E718C8C6-020D-450D-B3CC-48E80E219BDF}" presName="sibTrans" presStyleLbl="node1" presStyleIdx="3" presStyleCnt="4"/>
      <dgm:spPr/>
    </dgm:pt>
  </dgm:ptLst>
  <dgm:cxnLst>
    <dgm:cxn modelId="{5C4C812C-FF2C-41BE-8432-A9B4943DE1D1}" srcId="{C568AAEC-3EA2-4D68-A3D4-68028654B54F}" destId="{65ED9DBD-E10F-49B1-9D16-9BD28DFE8410}" srcOrd="1" destOrd="0" parTransId="{D2F8DB43-51A5-4626-B65F-7E369797F25C}" sibTransId="{A9CDCEA9-4B42-4E9B-A126-943DE056ECC7}"/>
    <dgm:cxn modelId="{4993E03B-1A95-42EC-BE01-1B29413D934C}" type="presOf" srcId="{65ED9DBD-E10F-49B1-9D16-9BD28DFE8410}" destId="{B875B09E-896E-4111-8FFE-4E7A5FDDDB45}" srcOrd="0" destOrd="0" presId="urn:microsoft.com/office/officeart/2005/8/layout/cycle1"/>
    <dgm:cxn modelId="{F60FDF42-001C-4632-A038-806675E6B5E4}" srcId="{C568AAEC-3EA2-4D68-A3D4-68028654B54F}" destId="{0F9929D2-5711-4039-9CB7-41B5A0C65F50}" srcOrd="0" destOrd="0" parTransId="{68515F0A-E68A-4D3A-A4AA-2D3FC0FDC40E}" sibTransId="{C8E8C6BC-35C7-464C-807B-0D1E3D1B9E37}"/>
    <dgm:cxn modelId="{3B4A794C-95CA-4FAB-A42F-2D26B0BCCF71}" type="presOf" srcId="{0F9929D2-5711-4039-9CB7-41B5A0C65F50}" destId="{26CB0C36-6A40-4ECD-B98C-056B1B488314}" srcOrd="0" destOrd="0" presId="urn:microsoft.com/office/officeart/2005/8/layout/cycle1"/>
    <dgm:cxn modelId="{195B7672-198E-466C-A361-860CBB34B8A7}" srcId="{C568AAEC-3EA2-4D68-A3D4-68028654B54F}" destId="{C1FED397-149C-4500-BBA8-4303E313A408}" srcOrd="3" destOrd="0" parTransId="{9BDA6762-1381-47B1-8726-9144E0ACB829}" sibTransId="{E718C8C6-020D-450D-B3CC-48E80E219BDF}"/>
    <dgm:cxn modelId="{C6EB8976-F097-4F20-943D-820CBB492A22}" type="presOf" srcId="{5086DF58-81C7-4CEC-9888-171A57915099}" destId="{427784A6-92EE-4398-BA9C-F529E8D92D7F}" srcOrd="0" destOrd="0" presId="urn:microsoft.com/office/officeart/2005/8/layout/cycle1"/>
    <dgm:cxn modelId="{2A9EA1AC-DD15-499C-8390-DD69AD49DB32}" type="presOf" srcId="{E718C8C6-020D-450D-B3CC-48E80E219BDF}" destId="{D6A97213-8671-46B4-BB01-37E402BC246A}" srcOrd="0" destOrd="0" presId="urn:microsoft.com/office/officeart/2005/8/layout/cycle1"/>
    <dgm:cxn modelId="{8F54C0B6-4CCC-41F9-A85C-01168F42693C}" type="presOf" srcId="{C8E8C6BC-35C7-464C-807B-0D1E3D1B9E37}" destId="{06B75414-5C30-48D9-8BD2-16D9CB88B066}" srcOrd="0" destOrd="0" presId="urn:microsoft.com/office/officeart/2005/8/layout/cycle1"/>
    <dgm:cxn modelId="{81020DB8-EB39-4CFE-95E3-46549787454D}" type="presOf" srcId="{C568AAEC-3EA2-4D68-A3D4-68028654B54F}" destId="{D85A3256-9B1A-45F1-8BC8-F90BC9E7E914}" srcOrd="0" destOrd="0" presId="urn:microsoft.com/office/officeart/2005/8/layout/cycle1"/>
    <dgm:cxn modelId="{FC0B96BE-17D1-4353-8A20-65E92D16DB71}" srcId="{C568AAEC-3EA2-4D68-A3D4-68028654B54F}" destId="{5086DF58-81C7-4CEC-9888-171A57915099}" srcOrd="2" destOrd="0" parTransId="{DDE95200-B688-4D29-BE24-365E6A386DF6}" sibTransId="{C6D42F4D-F400-4369-87FD-6E3F6790E88D}"/>
    <dgm:cxn modelId="{7BC884BF-67FB-4A29-8ACC-4A78DE779A81}" type="presOf" srcId="{C1FED397-149C-4500-BBA8-4303E313A408}" destId="{C1362812-2C2E-4395-96F7-57A7F305C80E}" srcOrd="0" destOrd="0" presId="urn:microsoft.com/office/officeart/2005/8/layout/cycle1"/>
    <dgm:cxn modelId="{6D235EE0-F609-4DE4-82C5-B920964FFADA}" type="presOf" srcId="{A9CDCEA9-4B42-4E9B-A126-943DE056ECC7}" destId="{9583F08B-DD83-4714-8C59-685D1F7D7E8A}" srcOrd="0" destOrd="0" presId="urn:microsoft.com/office/officeart/2005/8/layout/cycle1"/>
    <dgm:cxn modelId="{1BD5D5F1-9E44-4C9B-AFB0-683469E67149}" type="presOf" srcId="{C6D42F4D-F400-4369-87FD-6E3F6790E88D}" destId="{304219EE-FD60-42BE-8AA8-A781E91CFE88}" srcOrd="0" destOrd="0" presId="urn:microsoft.com/office/officeart/2005/8/layout/cycle1"/>
    <dgm:cxn modelId="{66331EA8-1B08-4F85-90AA-D1A21B83BC9A}" type="presParOf" srcId="{D85A3256-9B1A-45F1-8BC8-F90BC9E7E914}" destId="{ACD8E6D8-59D4-4A0C-883A-62E477741784}" srcOrd="0" destOrd="0" presId="urn:microsoft.com/office/officeart/2005/8/layout/cycle1"/>
    <dgm:cxn modelId="{0883593C-0DCB-4D7C-9DDA-7A8CEF216A7F}" type="presParOf" srcId="{D85A3256-9B1A-45F1-8BC8-F90BC9E7E914}" destId="{26CB0C36-6A40-4ECD-B98C-056B1B488314}" srcOrd="1" destOrd="0" presId="urn:microsoft.com/office/officeart/2005/8/layout/cycle1"/>
    <dgm:cxn modelId="{5CFBFB68-33FE-4EB5-8BA4-B555AF6B8B44}" type="presParOf" srcId="{D85A3256-9B1A-45F1-8BC8-F90BC9E7E914}" destId="{06B75414-5C30-48D9-8BD2-16D9CB88B066}" srcOrd="2" destOrd="0" presId="urn:microsoft.com/office/officeart/2005/8/layout/cycle1"/>
    <dgm:cxn modelId="{76D11FD7-27A4-4CC2-B19C-F7E1380C23AF}" type="presParOf" srcId="{D85A3256-9B1A-45F1-8BC8-F90BC9E7E914}" destId="{DE521CAF-200F-4076-9E0C-F9EC746C559A}" srcOrd="3" destOrd="0" presId="urn:microsoft.com/office/officeart/2005/8/layout/cycle1"/>
    <dgm:cxn modelId="{EC09D923-56A3-4DC9-9F57-77C8B18FFAF2}" type="presParOf" srcId="{D85A3256-9B1A-45F1-8BC8-F90BC9E7E914}" destId="{B875B09E-896E-4111-8FFE-4E7A5FDDDB45}" srcOrd="4" destOrd="0" presId="urn:microsoft.com/office/officeart/2005/8/layout/cycle1"/>
    <dgm:cxn modelId="{FDF97196-F84E-4348-A397-E01A7E59E1C3}" type="presParOf" srcId="{D85A3256-9B1A-45F1-8BC8-F90BC9E7E914}" destId="{9583F08B-DD83-4714-8C59-685D1F7D7E8A}" srcOrd="5" destOrd="0" presId="urn:microsoft.com/office/officeart/2005/8/layout/cycle1"/>
    <dgm:cxn modelId="{9AA1D209-C231-41AD-8EFB-FBC21E30C235}" type="presParOf" srcId="{D85A3256-9B1A-45F1-8BC8-F90BC9E7E914}" destId="{A9694F3C-E49A-40AA-BB7B-FE7E895F1F30}" srcOrd="6" destOrd="0" presId="urn:microsoft.com/office/officeart/2005/8/layout/cycle1"/>
    <dgm:cxn modelId="{EF03343D-7B47-4E85-8708-1BBFBC046043}" type="presParOf" srcId="{D85A3256-9B1A-45F1-8BC8-F90BC9E7E914}" destId="{427784A6-92EE-4398-BA9C-F529E8D92D7F}" srcOrd="7" destOrd="0" presId="urn:microsoft.com/office/officeart/2005/8/layout/cycle1"/>
    <dgm:cxn modelId="{F5340E5B-64C7-4136-9DE3-E6A62916DC62}" type="presParOf" srcId="{D85A3256-9B1A-45F1-8BC8-F90BC9E7E914}" destId="{304219EE-FD60-42BE-8AA8-A781E91CFE88}" srcOrd="8" destOrd="0" presId="urn:microsoft.com/office/officeart/2005/8/layout/cycle1"/>
    <dgm:cxn modelId="{D6863E99-BBA1-455A-A625-D05533722433}" type="presParOf" srcId="{D85A3256-9B1A-45F1-8BC8-F90BC9E7E914}" destId="{B6AEFF31-EC0B-4A47-946E-BC4110111A96}" srcOrd="9" destOrd="0" presId="urn:microsoft.com/office/officeart/2005/8/layout/cycle1"/>
    <dgm:cxn modelId="{56DF1DFB-3D0D-448F-BE2F-7D8509BAB8E8}" type="presParOf" srcId="{D85A3256-9B1A-45F1-8BC8-F90BC9E7E914}" destId="{C1362812-2C2E-4395-96F7-57A7F305C80E}" srcOrd="10" destOrd="0" presId="urn:microsoft.com/office/officeart/2005/8/layout/cycle1"/>
    <dgm:cxn modelId="{748C2AE7-0591-4770-BDBE-50D16173E8AB}" type="presParOf" srcId="{D85A3256-9B1A-45F1-8BC8-F90BC9E7E914}" destId="{D6A97213-8671-46B4-BB01-37E402BC246A}"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8E0D46-170D-4CF1-8E5A-D0B23561EBAE}" type="doc">
      <dgm:prSet loTypeId="urn:microsoft.com/office/officeart/2005/8/layout/cycle1" loCatId="cycle" qsTypeId="urn:microsoft.com/office/officeart/2005/8/quickstyle/simple1" qsCatId="simple" csTypeId="urn:microsoft.com/office/officeart/2005/8/colors/accent0_1" csCatId="mainScheme" phldr="1"/>
      <dgm:spPr/>
      <dgm:t>
        <a:bodyPr/>
        <a:lstStyle/>
        <a:p>
          <a:endParaRPr lang="fr-CA"/>
        </a:p>
      </dgm:t>
    </dgm:pt>
    <dgm:pt modelId="{765761DA-FB17-4DC8-9A4C-23BBA4AEE7AA}">
      <dgm:prSet phldrT="[Texte]" custT="1"/>
      <dgm:spPr>
        <a:xfrm>
          <a:off x="4519825" y="130321"/>
          <a:ext cx="2113008" cy="2113008"/>
        </a:xfrm>
        <a:prstGeom prst="rect">
          <a:avLst/>
        </a:prstGeom>
        <a:noFill/>
        <a:ln>
          <a:noFill/>
        </a:ln>
        <a:effectLst/>
      </dgm:spPr>
      <dgm:t>
        <a:bodyPr/>
        <a:lstStyle/>
        <a:p>
          <a:pPr>
            <a:buNone/>
          </a:pPr>
          <a:r>
            <a:rPr lang="fr-CA" sz="2000" dirty="0">
              <a:solidFill>
                <a:sysClr val="windowText" lastClr="000000">
                  <a:hueOff val="0"/>
                  <a:satOff val="0"/>
                  <a:lumOff val="0"/>
                  <a:alphaOff val="0"/>
                </a:sysClr>
              </a:solidFill>
              <a:latin typeface="Aptos" panose="020B0004020202020204" pitchFamily="34" charset="0"/>
              <a:ea typeface="+mn-ea"/>
              <a:cs typeface="+mn-cs"/>
            </a:rPr>
            <a:t>On se montre sous notre meilleur jour sur les réseaux sociaux.</a:t>
          </a:r>
        </a:p>
      </dgm:t>
    </dgm:pt>
    <dgm:pt modelId="{8424C950-A4BA-49CC-B861-C0A7FE19D0D8}" type="parTrans" cxnId="{A0FF23FB-B0ED-4D41-91D2-26D79147B495}">
      <dgm:prSet/>
      <dgm:spPr/>
      <dgm:t>
        <a:bodyPr/>
        <a:lstStyle/>
        <a:p>
          <a:endParaRPr lang="fr-CA"/>
        </a:p>
      </dgm:t>
    </dgm:pt>
    <dgm:pt modelId="{26C5B65E-9BDA-4827-98BC-01A27AF7C528}" type="sibTrans" cxnId="{A0FF23FB-B0ED-4D41-91D2-26D79147B495}">
      <dgm:prSet/>
      <dgm:spPr>
        <a:xfrm>
          <a:off x="799819" y="-2481"/>
          <a:ext cx="5965816" cy="5965816"/>
        </a:xfrm>
        <a:prstGeom prst="circularArrow">
          <a:avLst>
            <a:gd name="adj1" fmla="val 6907"/>
            <a:gd name="adj2" fmla="val 465714"/>
            <a:gd name="adj3" fmla="val 547890"/>
            <a:gd name="adj4" fmla="val 20586395"/>
            <a:gd name="adj5" fmla="val 8058"/>
          </a:avLst>
        </a:prstGeom>
        <a:solidFill>
          <a:schemeClr val="tx2"/>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2B8CF96A-2641-4841-AE58-09DB60C0A5B3}">
      <dgm:prSet phldrT="[Texte]" custT="1"/>
      <dgm:spPr>
        <a:xfrm>
          <a:off x="4519825" y="3717523"/>
          <a:ext cx="2113008" cy="2113008"/>
        </a:xfrm>
        <a:prstGeom prst="rect">
          <a:avLst/>
        </a:prstGeom>
        <a:noFill/>
        <a:ln>
          <a:noFill/>
        </a:ln>
        <a:effectLst/>
      </dgm:spPr>
      <dgm:t>
        <a:bodyPr/>
        <a:lstStyle/>
        <a:p>
          <a:pPr>
            <a:buNone/>
          </a:pPr>
          <a:r>
            <a:rPr lang="fr-CA" sz="2000" dirty="0">
              <a:solidFill>
                <a:sysClr val="windowText" lastClr="000000">
                  <a:hueOff val="0"/>
                  <a:satOff val="0"/>
                  <a:lumOff val="0"/>
                  <a:alphaOff val="0"/>
                </a:sysClr>
              </a:solidFill>
              <a:latin typeface="Aptos" panose="020B0004020202020204" pitchFamily="34" charset="0"/>
              <a:ea typeface="+mn-ea"/>
              <a:cs typeface="+mn-cs"/>
            </a:rPr>
            <a:t>Une illusion de perfection règne sur les réseaux sociaux.</a:t>
          </a:r>
        </a:p>
      </dgm:t>
    </dgm:pt>
    <dgm:pt modelId="{A4D71BB8-6C79-41B0-8600-33227DBCED44}" type="parTrans" cxnId="{114FA25E-2BDF-408C-8373-E3C22F087A4B}">
      <dgm:prSet/>
      <dgm:spPr/>
      <dgm:t>
        <a:bodyPr/>
        <a:lstStyle/>
        <a:p>
          <a:endParaRPr lang="fr-CA"/>
        </a:p>
      </dgm:t>
    </dgm:pt>
    <dgm:pt modelId="{327695B8-D4DB-48FB-BD7A-0B22F9322B0B}" type="sibTrans" cxnId="{114FA25E-2BDF-408C-8373-E3C22F087A4B}">
      <dgm:prSet/>
      <dgm:spPr>
        <a:xfrm>
          <a:off x="799819" y="-2481"/>
          <a:ext cx="5965816" cy="5965816"/>
        </a:xfrm>
        <a:prstGeom prst="circularArrow">
          <a:avLst>
            <a:gd name="adj1" fmla="val 6907"/>
            <a:gd name="adj2" fmla="val 465714"/>
            <a:gd name="adj3" fmla="val 5947890"/>
            <a:gd name="adj4" fmla="val 4386395"/>
            <a:gd name="adj5" fmla="val 8058"/>
          </a:avLst>
        </a:prstGeom>
        <a:solidFill>
          <a:schemeClr val="tx2"/>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32EAF4F9-A623-4421-B1DB-045F4F89CEAE}">
      <dgm:prSet phldrT="[Texte]" custT="1"/>
      <dgm:spPr>
        <a:xfrm>
          <a:off x="932622" y="3717523"/>
          <a:ext cx="2113008" cy="2113008"/>
        </a:xfrm>
        <a:prstGeom prst="rect">
          <a:avLst/>
        </a:prstGeom>
        <a:noFill/>
        <a:ln>
          <a:noFill/>
        </a:ln>
        <a:effectLst/>
      </dgm:spPr>
      <dgm:t>
        <a:bodyPr/>
        <a:lstStyle/>
        <a:p>
          <a:pPr>
            <a:buNone/>
          </a:pPr>
          <a:r>
            <a:rPr lang="fr-CA" sz="2000" dirty="0">
              <a:solidFill>
                <a:sysClr val="windowText" lastClr="000000">
                  <a:hueOff val="0"/>
                  <a:satOff val="0"/>
                  <a:lumOff val="0"/>
                  <a:alphaOff val="0"/>
                </a:sysClr>
              </a:solidFill>
              <a:latin typeface="Aptos" panose="020B0004020202020204" pitchFamily="34" charset="0"/>
              <a:ea typeface="+mn-ea"/>
              <a:cs typeface="+mn-cs"/>
            </a:rPr>
            <a:t>On ressent une pression à se montrer en version « améliorée ».</a:t>
          </a:r>
        </a:p>
      </dgm:t>
    </dgm:pt>
    <dgm:pt modelId="{185B44C3-A6BC-4814-A65E-65A59C47DF8D}" type="parTrans" cxnId="{9DA33F2C-3E18-4B69-8D79-D5069628AB25}">
      <dgm:prSet/>
      <dgm:spPr/>
      <dgm:t>
        <a:bodyPr/>
        <a:lstStyle/>
        <a:p>
          <a:endParaRPr lang="fr-CA"/>
        </a:p>
      </dgm:t>
    </dgm:pt>
    <dgm:pt modelId="{4CC0AED7-0BB5-437E-8B8C-C80295A96A53}" type="sibTrans" cxnId="{9DA33F2C-3E18-4B69-8D79-D5069628AB25}">
      <dgm:prSet/>
      <dgm:spPr>
        <a:xfrm>
          <a:off x="799819" y="-2481"/>
          <a:ext cx="5965816" cy="5965816"/>
        </a:xfrm>
        <a:prstGeom prst="circularArrow">
          <a:avLst>
            <a:gd name="adj1" fmla="val 6907"/>
            <a:gd name="adj2" fmla="val 465714"/>
            <a:gd name="adj3" fmla="val 11347890"/>
            <a:gd name="adj4" fmla="val 9786395"/>
            <a:gd name="adj5" fmla="val 8058"/>
          </a:avLst>
        </a:prstGeom>
        <a:solidFill>
          <a:schemeClr val="tx2"/>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49381205-E6A2-468B-BFD6-04E7814CC33B}">
      <dgm:prSet phldrT="[Texte]" custT="1"/>
      <dgm:spPr>
        <a:xfrm>
          <a:off x="932622" y="130321"/>
          <a:ext cx="2113008" cy="2113008"/>
        </a:xfrm>
        <a:prstGeom prst="rect">
          <a:avLst/>
        </a:prstGeom>
        <a:noFill/>
        <a:ln>
          <a:noFill/>
        </a:ln>
        <a:effectLst/>
      </dgm:spPr>
      <dgm:t>
        <a:bodyPr/>
        <a:lstStyle/>
        <a:p>
          <a:pPr>
            <a:buNone/>
          </a:pPr>
          <a:r>
            <a:rPr lang="fr-CA" sz="2000" dirty="0">
              <a:solidFill>
                <a:sysClr val="windowText" lastClr="000000">
                  <a:hueOff val="0"/>
                  <a:satOff val="0"/>
                  <a:lumOff val="0"/>
                  <a:alphaOff val="0"/>
                </a:sysClr>
              </a:solidFill>
              <a:latin typeface="Aptos" panose="020B0004020202020204" pitchFamily="34" charset="0"/>
              <a:ea typeface="+mn-ea"/>
              <a:cs typeface="+mn-cs"/>
            </a:rPr>
            <a:t>On souhaite que les autres aient une opinion positive de nous.</a:t>
          </a:r>
        </a:p>
      </dgm:t>
    </dgm:pt>
    <dgm:pt modelId="{E30468B5-5205-4441-8508-1A6D30AF1E66}" type="parTrans" cxnId="{2985E914-EF77-41F4-ADED-12CAA7676921}">
      <dgm:prSet/>
      <dgm:spPr/>
      <dgm:t>
        <a:bodyPr/>
        <a:lstStyle/>
        <a:p>
          <a:endParaRPr lang="fr-CA"/>
        </a:p>
      </dgm:t>
    </dgm:pt>
    <dgm:pt modelId="{E3709B1C-D420-421D-B79B-08CEBC6469D2}" type="sibTrans" cxnId="{2985E914-EF77-41F4-ADED-12CAA7676921}">
      <dgm:prSet/>
      <dgm:spPr>
        <a:xfrm>
          <a:off x="799819" y="-2481"/>
          <a:ext cx="5965816" cy="5965816"/>
        </a:xfrm>
        <a:prstGeom prst="circularArrow">
          <a:avLst>
            <a:gd name="adj1" fmla="val 6907"/>
            <a:gd name="adj2" fmla="val 465714"/>
            <a:gd name="adj3" fmla="val 16747890"/>
            <a:gd name="adj4" fmla="val 15186395"/>
            <a:gd name="adj5" fmla="val 8058"/>
          </a:avLst>
        </a:prstGeom>
        <a:solidFill>
          <a:schemeClr val="tx2"/>
        </a:solidFill>
        <a:ln w="12700" cap="flat" cmpd="sng" algn="ctr">
          <a:solidFill>
            <a:sysClr val="windowText" lastClr="000000">
              <a:shade val="80000"/>
              <a:hueOff val="0"/>
              <a:satOff val="0"/>
              <a:lumOff val="0"/>
              <a:alphaOff val="0"/>
            </a:sysClr>
          </a:solidFill>
          <a:prstDash val="solid"/>
          <a:miter lim="800000"/>
        </a:ln>
        <a:effectLst/>
      </dgm:spPr>
      <dgm:t>
        <a:bodyPr/>
        <a:lstStyle/>
        <a:p>
          <a:endParaRPr lang="fr-CA"/>
        </a:p>
      </dgm:t>
    </dgm:pt>
    <dgm:pt modelId="{A74608BD-73C1-4C73-9DF7-6E5382BACE6D}" type="pres">
      <dgm:prSet presAssocID="{958E0D46-170D-4CF1-8E5A-D0B23561EBAE}" presName="cycle" presStyleCnt="0">
        <dgm:presLayoutVars>
          <dgm:dir/>
          <dgm:resizeHandles val="exact"/>
        </dgm:presLayoutVars>
      </dgm:prSet>
      <dgm:spPr/>
    </dgm:pt>
    <dgm:pt modelId="{EBB764EC-45B4-477F-A118-7E5718907254}" type="pres">
      <dgm:prSet presAssocID="{765761DA-FB17-4DC8-9A4C-23BBA4AEE7AA}" presName="dummy" presStyleCnt="0"/>
      <dgm:spPr/>
    </dgm:pt>
    <dgm:pt modelId="{1CE015B4-6D35-4BE1-9830-C6C1B8B0FF4A}" type="pres">
      <dgm:prSet presAssocID="{765761DA-FB17-4DC8-9A4C-23BBA4AEE7AA}" presName="node" presStyleLbl="revTx" presStyleIdx="0" presStyleCnt="4">
        <dgm:presLayoutVars>
          <dgm:bulletEnabled val="1"/>
        </dgm:presLayoutVars>
      </dgm:prSet>
      <dgm:spPr/>
    </dgm:pt>
    <dgm:pt modelId="{999A8ED9-7820-458E-807F-65440F675F7E}" type="pres">
      <dgm:prSet presAssocID="{26C5B65E-9BDA-4827-98BC-01A27AF7C528}" presName="sibTrans" presStyleLbl="node1" presStyleIdx="0" presStyleCnt="4"/>
      <dgm:spPr/>
    </dgm:pt>
    <dgm:pt modelId="{884A1502-2398-48F6-BEB5-9DDA2B1F6EAA}" type="pres">
      <dgm:prSet presAssocID="{2B8CF96A-2641-4841-AE58-09DB60C0A5B3}" presName="dummy" presStyleCnt="0"/>
      <dgm:spPr/>
    </dgm:pt>
    <dgm:pt modelId="{2E2CAEBC-1EFC-417F-8494-719E48B72FE7}" type="pres">
      <dgm:prSet presAssocID="{2B8CF96A-2641-4841-AE58-09DB60C0A5B3}" presName="node" presStyleLbl="revTx" presStyleIdx="1" presStyleCnt="4">
        <dgm:presLayoutVars>
          <dgm:bulletEnabled val="1"/>
        </dgm:presLayoutVars>
      </dgm:prSet>
      <dgm:spPr/>
    </dgm:pt>
    <dgm:pt modelId="{D1C84F7A-C8CD-4560-AFF2-E0E84466A4F7}" type="pres">
      <dgm:prSet presAssocID="{327695B8-D4DB-48FB-BD7A-0B22F9322B0B}" presName="sibTrans" presStyleLbl="node1" presStyleIdx="1" presStyleCnt="4"/>
      <dgm:spPr/>
    </dgm:pt>
    <dgm:pt modelId="{0146AC14-F281-40D7-BA27-F472137B3635}" type="pres">
      <dgm:prSet presAssocID="{32EAF4F9-A623-4421-B1DB-045F4F89CEAE}" presName="dummy" presStyleCnt="0"/>
      <dgm:spPr/>
    </dgm:pt>
    <dgm:pt modelId="{E94E99B1-53F2-4AD3-BC6B-24B4B5E1C89E}" type="pres">
      <dgm:prSet presAssocID="{32EAF4F9-A623-4421-B1DB-045F4F89CEAE}" presName="node" presStyleLbl="revTx" presStyleIdx="2" presStyleCnt="4">
        <dgm:presLayoutVars>
          <dgm:bulletEnabled val="1"/>
        </dgm:presLayoutVars>
      </dgm:prSet>
      <dgm:spPr/>
    </dgm:pt>
    <dgm:pt modelId="{0CF02EB7-B0B9-4EB0-8428-AC21B9923499}" type="pres">
      <dgm:prSet presAssocID="{4CC0AED7-0BB5-437E-8B8C-C80295A96A53}" presName="sibTrans" presStyleLbl="node1" presStyleIdx="2" presStyleCnt="4"/>
      <dgm:spPr/>
    </dgm:pt>
    <dgm:pt modelId="{B82ACD42-BA87-460A-B90B-62F4066F9F2D}" type="pres">
      <dgm:prSet presAssocID="{49381205-E6A2-468B-BFD6-04E7814CC33B}" presName="dummy" presStyleCnt="0"/>
      <dgm:spPr/>
    </dgm:pt>
    <dgm:pt modelId="{85566477-A7CC-4411-96EE-68E281F3C3C2}" type="pres">
      <dgm:prSet presAssocID="{49381205-E6A2-468B-BFD6-04E7814CC33B}" presName="node" presStyleLbl="revTx" presStyleIdx="3" presStyleCnt="4">
        <dgm:presLayoutVars>
          <dgm:bulletEnabled val="1"/>
        </dgm:presLayoutVars>
      </dgm:prSet>
      <dgm:spPr/>
    </dgm:pt>
    <dgm:pt modelId="{F019FD63-EBB3-4FAE-BB89-0F8E7A8631F3}" type="pres">
      <dgm:prSet presAssocID="{E3709B1C-D420-421D-B79B-08CEBC6469D2}" presName="sibTrans" presStyleLbl="node1" presStyleIdx="3" presStyleCnt="4"/>
      <dgm:spPr/>
    </dgm:pt>
  </dgm:ptLst>
  <dgm:cxnLst>
    <dgm:cxn modelId="{13970D01-7B04-4F6E-BF71-0F2E02D8C119}" type="presOf" srcId="{765761DA-FB17-4DC8-9A4C-23BBA4AEE7AA}" destId="{1CE015B4-6D35-4BE1-9830-C6C1B8B0FF4A}" srcOrd="0" destOrd="0" presId="urn:microsoft.com/office/officeart/2005/8/layout/cycle1"/>
    <dgm:cxn modelId="{2985E914-EF77-41F4-ADED-12CAA7676921}" srcId="{958E0D46-170D-4CF1-8E5A-D0B23561EBAE}" destId="{49381205-E6A2-468B-BFD6-04E7814CC33B}" srcOrd="3" destOrd="0" parTransId="{E30468B5-5205-4441-8508-1A6D30AF1E66}" sibTransId="{E3709B1C-D420-421D-B79B-08CEBC6469D2}"/>
    <dgm:cxn modelId="{29FA021B-F4B6-45C1-8208-E12D7FDA80B2}" type="presOf" srcId="{327695B8-D4DB-48FB-BD7A-0B22F9322B0B}" destId="{D1C84F7A-C8CD-4560-AFF2-E0E84466A4F7}" srcOrd="0" destOrd="0" presId="urn:microsoft.com/office/officeart/2005/8/layout/cycle1"/>
    <dgm:cxn modelId="{9E8C791E-96C3-4821-A142-586E2988C824}" type="presOf" srcId="{26C5B65E-9BDA-4827-98BC-01A27AF7C528}" destId="{999A8ED9-7820-458E-807F-65440F675F7E}" srcOrd="0" destOrd="0" presId="urn:microsoft.com/office/officeart/2005/8/layout/cycle1"/>
    <dgm:cxn modelId="{9DA33F2C-3E18-4B69-8D79-D5069628AB25}" srcId="{958E0D46-170D-4CF1-8E5A-D0B23561EBAE}" destId="{32EAF4F9-A623-4421-B1DB-045F4F89CEAE}" srcOrd="2" destOrd="0" parTransId="{185B44C3-A6BC-4814-A65E-65A59C47DF8D}" sibTransId="{4CC0AED7-0BB5-437E-8B8C-C80295A96A53}"/>
    <dgm:cxn modelId="{114FA25E-2BDF-408C-8373-E3C22F087A4B}" srcId="{958E0D46-170D-4CF1-8E5A-D0B23561EBAE}" destId="{2B8CF96A-2641-4841-AE58-09DB60C0A5B3}" srcOrd="1" destOrd="0" parTransId="{A4D71BB8-6C79-41B0-8600-33227DBCED44}" sibTransId="{327695B8-D4DB-48FB-BD7A-0B22F9322B0B}"/>
    <dgm:cxn modelId="{C2BFCC44-E473-4EA5-9426-6E481727D6C5}" type="presOf" srcId="{32EAF4F9-A623-4421-B1DB-045F4F89CEAE}" destId="{E94E99B1-53F2-4AD3-BC6B-24B4B5E1C89E}" srcOrd="0" destOrd="0" presId="urn:microsoft.com/office/officeart/2005/8/layout/cycle1"/>
    <dgm:cxn modelId="{5859084A-205E-47B7-9613-B0CCEB0C99C9}" type="presOf" srcId="{4CC0AED7-0BB5-437E-8B8C-C80295A96A53}" destId="{0CF02EB7-B0B9-4EB0-8428-AC21B9923499}" srcOrd="0" destOrd="0" presId="urn:microsoft.com/office/officeart/2005/8/layout/cycle1"/>
    <dgm:cxn modelId="{6683BB7B-60DC-4D18-A366-02F8538E3E0D}" type="presOf" srcId="{2B8CF96A-2641-4841-AE58-09DB60C0A5B3}" destId="{2E2CAEBC-1EFC-417F-8494-719E48B72FE7}" srcOrd="0" destOrd="0" presId="urn:microsoft.com/office/officeart/2005/8/layout/cycle1"/>
    <dgm:cxn modelId="{CEDEFA86-3D04-48D6-8BE8-66684F71C3DB}" type="presOf" srcId="{49381205-E6A2-468B-BFD6-04E7814CC33B}" destId="{85566477-A7CC-4411-96EE-68E281F3C3C2}" srcOrd="0" destOrd="0" presId="urn:microsoft.com/office/officeart/2005/8/layout/cycle1"/>
    <dgm:cxn modelId="{2A22E69D-E88A-474C-9D27-B8CDB98E003D}" type="presOf" srcId="{E3709B1C-D420-421D-B79B-08CEBC6469D2}" destId="{F019FD63-EBB3-4FAE-BB89-0F8E7A8631F3}" srcOrd="0" destOrd="0" presId="urn:microsoft.com/office/officeart/2005/8/layout/cycle1"/>
    <dgm:cxn modelId="{B09C58B8-3D1C-45E6-B0DD-522704052C61}" type="presOf" srcId="{958E0D46-170D-4CF1-8E5A-D0B23561EBAE}" destId="{A74608BD-73C1-4C73-9DF7-6E5382BACE6D}" srcOrd="0" destOrd="0" presId="urn:microsoft.com/office/officeart/2005/8/layout/cycle1"/>
    <dgm:cxn modelId="{A0FF23FB-B0ED-4D41-91D2-26D79147B495}" srcId="{958E0D46-170D-4CF1-8E5A-D0B23561EBAE}" destId="{765761DA-FB17-4DC8-9A4C-23BBA4AEE7AA}" srcOrd="0" destOrd="0" parTransId="{8424C950-A4BA-49CC-B861-C0A7FE19D0D8}" sibTransId="{26C5B65E-9BDA-4827-98BC-01A27AF7C528}"/>
    <dgm:cxn modelId="{FB6BB1FC-84C7-495E-9CD6-3C3126B3CE7C}" type="presParOf" srcId="{A74608BD-73C1-4C73-9DF7-6E5382BACE6D}" destId="{EBB764EC-45B4-477F-A118-7E5718907254}" srcOrd="0" destOrd="0" presId="urn:microsoft.com/office/officeart/2005/8/layout/cycle1"/>
    <dgm:cxn modelId="{AB66D2BC-A0A1-4962-B3DB-262D1889064A}" type="presParOf" srcId="{A74608BD-73C1-4C73-9DF7-6E5382BACE6D}" destId="{1CE015B4-6D35-4BE1-9830-C6C1B8B0FF4A}" srcOrd="1" destOrd="0" presId="urn:microsoft.com/office/officeart/2005/8/layout/cycle1"/>
    <dgm:cxn modelId="{69464F42-A8BE-4B41-9E30-1B5E6ABA4F46}" type="presParOf" srcId="{A74608BD-73C1-4C73-9DF7-6E5382BACE6D}" destId="{999A8ED9-7820-458E-807F-65440F675F7E}" srcOrd="2" destOrd="0" presId="urn:microsoft.com/office/officeart/2005/8/layout/cycle1"/>
    <dgm:cxn modelId="{4AA53411-0063-47FA-B0D3-BCD8DD01C84D}" type="presParOf" srcId="{A74608BD-73C1-4C73-9DF7-6E5382BACE6D}" destId="{884A1502-2398-48F6-BEB5-9DDA2B1F6EAA}" srcOrd="3" destOrd="0" presId="urn:microsoft.com/office/officeart/2005/8/layout/cycle1"/>
    <dgm:cxn modelId="{B4B6C1F0-E793-4D03-8027-94C1C34098E1}" type="presParOf" srcId="{A74608BD-73C1-4C73-9DF7-6E5382BACE6D}" destId="{2E2CAEBC-1EFC-417F-8494-719E48B72FE7}" srcOrd="4" destOrd="0" presId="urn:microsoft.com/office/officeart/2005/8/layout/cycle1"/>
    <dgm:cxn modelId="{88ED76E7-A189-40DD-A1B1-548EFE33F02E}" type="presParOf" srcId="{A74608BD-73C1-4C73-9DF7-6E5382BACE6D}" destId="{D1C84F7A-C8CD-4560-AFF2-E0E84466A4F7}" srcOrd="5" destOrd="0" presId="urn:microsoft.com/office/officeart/2005/8/layout/cycle1"/>
    <dgm:cxn modelId="{6F956EDD-5165-4A16-B5D9-2B6C7B4BC2EF}" type="presParOf" srcId="{A74608BD-73C1-4C73-9DF7-6E5382BACE6D}" destId="{0146AC14-F281-40D7-BA27-F472137B3635}" srcOrd="6" destOrd="0" presId="urn:microsoft.com/office/officeart/2005/8/layout/cycle1"/>
    <dgm:cxn modelId="{93FEF871-DDC9-4C0E-93F5-573615C288BF}" type="presParOf" srcId="{A74608BD-73C1-4C73-9DF7-6E5382BACE6D}" destId="{E94E99B1-53F2-4AD3-BC6B-24B4B5E1C89E}" srcOrd="7" destOrd="0" presId="urn:microsoft.com/office/officeart/2005/8/layout/cycle1"/>
    <dgm:cxn modelId="{5A235224-E362-46E4-8226-6421AF5A5547}" type="presParOf" srcId="{A74608BD-73C1-4C73-9DF7-6E5382BACE6D}" destId="{0CF02EB7-B0B9-4EB0-8428-AC21B9923499}" srcOrd="8" destOrd="0" presId="urn:microsoft.com/office/officeart/2005/8/layout/cycle1"/>
    <dgm:cxn modelId="{C95C20E5-E05B-4235-ABC4-42157C199E85}" type="presParOf" srcId="{A74608BD-73C1-4C73-9DF7-6E5382BACE6D}" destId="{B82ACD42-BA87-460A-B90B-62F4066F9F2D}" srcOrd="9" destOrd="0" presId="urn:microsoft.com/office/officeart/2005/8/layout/cycle1"/>
    <dgm:cxn modelId="{2276DA32-62DE-47D1-AEDE-5A3E6F442630}" type="presParOf" srcId="{A74608BD-73C1-4C73-9DF7-6E5382BACE6D}" destId="{85566477-A7CC-4411-96EE-68E281F3C3C2}" srcOrd="10" destOrd="0" presId="urn:microsoft.com/office/officeart/2005/8/layout/cycle1"/>
    <dgm:cxn modelId="{0BE41B4A-D9AB-448F-BEF4-3CB3D30E767A}" type="presParOf" srcId="{A74608BD-73C1-4C73-9DF7-6E5382BACE6D}" destId="{F019FD63-EBB3-4FAE-BB89-0F8E7A8631F3}"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CB0C36-6A40-4ECD-B98C-056B1B488314}">
      <dsp:nvSpPr>
        <dsp:cNvPr id="0" name=""/>
        <dsp:cNvSpPr/>
      </dsp:nvSpPr>
      <dsp:spPr>
        <a:xfrm>
          <a:off x="4668273" y="254931"/>
          <a:ext cx="1916886" cy="1731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a:solidFill>
                <a:sysClr val="windowText" lastClr="000000">
                  <a:hueOff val="0"/>
                  <a:satOff val="0"/>
                  <a:lumOff val="0"/>
                  <a:alphaOff val="0"/>
                </a:sysClr>
              </a:solidFill>
              <a:latin typeface="Aptos" panose="020B0004020202020204" pitchFamily="34" charset="0"/>
              <a:ea typeface="+mn-ea"/>
              <a:cs typeface="+mn-cs"/>
            </a:rPr>
            <a:t>On génère des données.</a:t>
          </a:r>
          <a:endParaRPr lang="fr-CA" sz="2000" kern="1200" dirty="0">
            <a:solidFill>
              <a:sysClr val="windowText" lastClr="000000">
                <a:hueOff val="0"/>
                <a:satOff val="0"/>
                <a:lumOff val="0"/>
                <a:alphaOff val="0"/>
              </a:sysClr>
            </a:solidFill>
            <a:latin typeface="Aptos" panose="020B0004020202020204" pitchFamily="34" charset="0"/>
            <a:ea typeface="+mn-ea"/>
            <a:cs typeface="+mn-cs"/>
          </a:endParaRPr>
        </a:p>
      </dsp:txBody>
      <dsp:txXfrm>
        <a:off x="4668273" y="254931"/>
        <a:ext cx="1916886" cy="1731911"/>
      </dsp:txXfrm>
    </dsp:sp>
    <dsp:sp modelId="{06B75414-5C30-48D9-8BD2-16D9CB88B066}">
      <dsp:nvSpPr>
        <dsp:cNvPr id="0" name=""/>
        <dsp:cNvSpPr/>
      </dsp:nvSpPr>
      <dsp:spPr>
        <a:xfrm>
          <a:off x="951922" y="-346939"/>
          <a:ext cx="5679630" cy="5679630"/>
        </a:xfrm>
        <a:prstGeom prst="circularArrow">
          <a:avLst>
            <a:gd name="adj1" fmla="val 6901"/>
            <a:gd name="adj2" fmla="val 465296"/>
            <a:gd name="adj3" fmla="val 578261"/>
            <a:gd name="adj4" fmla="val 20524236"/>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75B09E-896E-4111-8FFE-4E7A5FDDDB45}">
      <dsp:nvSpPr>
        <dsp:cNvPr id="0" name=""/>
        <dsp:cNvSpPr/>
      </dsp:nvSpPr>
      <dsp:spPr>
        <a:xfrm>
          <a:off x="4698693" y="3453013"/>
          <a:ext cx="1932640" cy="19349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Les plateformes comprennent ce qui nous intéresse.</a:t>
          </a:r>
        </a:p>
      </dsp:txBody>
      <dsp:txXfrm>
        <a:off x="4698693" y="3453013"/>
        <a:ext cx="1932640" cy="1934991"/>
      </dsp:txXfrm>
    </dsp:sp>
    <dsp:sp modelId="{9583F08B-DD83-4714-8C59-685D1F7D7E8A}">
      <dsp:nvSpPr>
        <dsp:cNvPr id="0" name=""/>
        <dsp:cNvSpPr/>
      </dsp:nvSpPr>
      <dsp:spPr>
        <a:xfrm>
          <a:off x="873285" y="238"/>
          <a:ext cx="5679630" cy="5679630"/>
        </a:xfrm>
        <a:prstGeom prst="circularArrow">
          <a:avLst>
            <a:gd name="adj1" fmla="val 6901"/>
            <a:gd name="adj2" fmla="val 465296"/>
            <a:gd name="adj3" fmla="val 5621326"/>
            <a:gd name="adj4" fmla="val 3784560"/>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7784A6-92EE-4398-BA9C-F529E8D92D7F}">
      <dsp:nvSpPr>
        <dsp:cNvPr id="0" name=""/>
        <dsp:cNvSpPr/>
      </dsp:nvSpPr>
      <dsp:spPr>
        <a:xfrm>
          <a:off x="1244544" y="3624919"/>
          <a:ext cx="2009504" cy="200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Les algorithmes nous soumettent des produits et du contenu susceptibles de nous intéresser.</a:t>
          </a:r>
        </a:p>
      </dsp:txBody>
      <dsp:txXfrm>
        <a:off x="1244544" y="3624919"/>
        <a:ext cx="2009504" cy="2009504"/>
      </dsp:txXfrm>
    </dsp:sp>
    <dsp:sp modelId="{304219EE-FD60-42BE-8AA8-A781E91CFE88}">
      <dsp:nvSpPr>
        <dsp:cNvPr id="0" name=""/>
        <dsp:cNvSpPr/>
      </dsp:nvSpPr>
      <dsp:spPr>
        <a:xfrm>
          <a:off x="988147" y="-165210"/>
          <a:ext cx="5679630" cy="5679630"/>
        </a:xfrm>
        <a:prstGeom prst="circularArrow">
          <a:avLst>
            <a:gd name="adj1" fmla="val 6901"/>
            <a:gd name="adj2" fmla="val 465296"/>
            <a:gd name="adj3" fmla="val 11456271"/>
            <a:gd name="adj4" fmla="val 9808744"/>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362812-2C2E-4395-96F7-57A7F305C80E}">
      <dsp:nvSpPr>
        <dsp:cNvPr id="0" name=""/>
        <dsp:cNvSpPr/>
      </dsp:nvSpPr>
      <dsp:spPr>
        <a:xfrm>
          <a:off x="1207814" y="182996"/>
          <a:ext cx="2099931" cy="2066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On passe du temps sur les réseaux sociaux.</a:t>
          </a:r>
        </a:p>
      </dsp:txBody>
      <dsp:txXfrm>
        <a:off x="1207814" y="182996"/>
        <a:ext cx="2099931" cy="2066011"/>
      </dsp:txXfrm>
    </dsp:sp>
    <dsp:sp modelId="{D6A97213-8671-46B4-BB01-37E402BC246A}">
      <dsp:nvSpPr>
        <dsp:cNvPr id="0" name=""/>
        <dsp:cNvSpPr/>
      </dsp:nvSpPr>
      <dsp:spPr>
        <a:xfrm>
          <a:off x="1198082" y="42858"/>
          <a:ext cx="5679630" cy="5679630"/>
        </a:xfrm>
        <a:prstGeom prst="circularArrow">
          <a:avLst>
            <a:gd name="adj1" fmla="val 6901"/>
            <a:gd name="adj2" fmla="val 465296"/>
            <a:gd name="adj3" fmla="val 16815044"/>
            <a:gd name="adj4" fmla="val 15305053"/>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CB0C36-6A40-4ECD-B98C-056B1B488314}">
      <dsp:nvSpPr>
        <dsp:cNvPr id="0" name=""/>
        <dsp:cNvSpPr/>
      </dsp:nvSpPr>
      <dsp:spPr>
        <a:xfrm>
          <a:off x="4668273" y="254931"/>
          <a:ext cx="1916886" cy="1731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a:solidFill>
                <a:sysClr val="windowText" lastClr="000000">
                  <a:hueOff val="0"/>
                  <a:satOff val="0"/>
                  <a:lumOff val="0"/>
                  <a:alphaOff val="0"/>
                </a:sysClr>
              </a:solidFill>
              <a:latin typeface="Aptos" panose="020B0004020202020204" pitchFamily="34" charset="0"/>
              <a:ea typeface="+mn-ea"/>
              <a:cs typeface="+mn-cs"/>
            </a:rPr>
            <a:t>On génère des données.</a:t>
          </a:r>
          <a:endParaRPr lang="fr-CA" sz="2000" kern="1200" dirty="0">
            <a:solidFill>
              <a:sysClr val="windowText" lastClr="000000">
                <a:hueOff val="0"/>
                <a:satOff val="0"/>
                <a:lumOff val="0"/>
                <a:alphaOff val="0"/>
              </a:sysClr>
            </a:solidFill>
            <a:latin typeface="Aptos" panose="020B0004020202020204" pitchFamily="34" charset="0"/>
            <a:ea typeface="+mn-ea"/>
            <a:cs typeface="+mn-cs"/>
          </a:endParaRPr>
        </a:p>
      </dsp:txBody>
      <dsp:txXfrm>
        <a:off x="4668273" y="254931"/>
        <a:ext cx="1916886" cy="1731911"/>
      </dsp:txXfrm>
    </dsp:sp>
    <dsp:sp modelId="{06B75414-5C30-48D9-8BD2-16D9CB88B066}">
      <dsp:nvSpPr>
        <dsp:cNvPr id="0" name=""/>
        <dsp:cNvSpPr/>
      </dsp:nvSpPr>
      <dsp:spPr>
        <a:xfrm>
          <a:off x="951922" y="-346939"/>
          <a:ext cx="5679630" cy="5679630"/>
        </a:xfrm>
        <a:prstGeom prst="circularArrow">
          <a:avLst>
            <a:gd name="adj1" fmla="val 6901"/>
            <a:gd name="adj2" fmla="val 465296"/>
            <a:gd name="adj3" fmla="val 578261"/>
            <a:gd name="adj4" fmla="val 20524236"/>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75B09E-896E-4111-8FFE-4E7A5FDDDB45}">
      <dsp:nvSpPr>
        <dsp:cNvPr id="0" name=""/>
        <dsp:cNvSpPr/>
      </dsp:nvSpPr>
      <dsp:spPr>
        <a:xfrm>
          <a:off x="4698693" y="3453013"/>
          <a:ext cx="1932640" cy="19349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Les plateformes comprennent ce qui nous intéresse.</a:t>
          </a:r>
        </a:p>
      </dsp:txBody>
      <dsp:txXfrm>
        <a:off x="4698693" y="3453013"/>
        <a:ext cx="1932640" cy="1934991"/>
      </dsp:txXfrm>
    </dsp:sp>
    <dsp:sp modelId="{9583F08B-DD83-4714-8C59-685D1F7D7E8A}">
      <dsp:nvSpPr>
        <dsp:cNvPr id="0" name=""/>
        <dsp:cNvSpPr/>
      </dsp:nvSpPr>
      <dsp:spPr>
        <a:xfrm>
          <a:off x="873285" y="238"/>
          <a:ext cx="5679630" cy="5679630"/>
        </a:xfrm>
        <a:prstGeom prst="circularArrow">
          <a:avLst>
            <a:gd name="adj1" fmla="val 6901"/>
            <a:gd name="adj2" fmla="val 465296"/>
            <a:gd name="adj3" fmla="val 5621326"/>
            <a:gd name="adj4" fmla="val 3784560"/>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7784A6-92EE-4398-BA9C-F529E8D92D7F}">
      <dsp:nvSpPr>
        <dsp:cNvPr id="0" name=""/>
        <dsp:cNvSpPr/>
      </dsp:nvSpPr>
      <dsp:spPr>
        <a:xfrm>
          <a:off x="1244544" y="3624919"/>
          <a:ext cx="2009504" cy="200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Les algorithmes nous soumettent des produits et du contenu susceptibles de nous intéresser.</a:t>
          </a:r>
        </a:p>
      </dsp:txBody>
      <dsp:txXfrm>
        <a:off x="1244544" y="3624919"/>
        <a:ext cx="2009504" cy="2009504"/>
      </dsp:txXfrm>
    </dsp:sp>
    <dsp:sp modelId="{304219EE-FD60-42BE-8AA8-A781E91CFE88}">
      <dsp:nvSpPr>
        <dsp:cNvPr id="0" name=""/>
        <dsp:cNvSpPr/>
      </dsp:nvSpPr>
      <dsp:spPr>
        <a:xfrm>
          <a:off x="988147" y="-165210"/>
          <a:ext cx="5679630" cy="5679630"/>
        </a:xfrm>
        <a:prstGeom prst="circularArrow">
          <a:avLst>
            <a:gd name="adj1" fmla="val 6901"/>
            <a:gd name="adj2" fmla="val 465296"/>
            <a:gd name="adj3" fmla="val 11456271"/>
            <a:gd name="adj4" fmla="val 9808744"/>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362812-2C2E-4395-96F7-57A7F305C80E}">
      <dsp:nvSpPr>
        <dsp:cNvPr id="0" name=""/>
        <dsp:cNvSpPr/>
      </dsp:nvSpPr>
      <dsp:spPr>
        <a:xfrm>
          <a:off x="1207814" y="182996"/>
          <a:ext cx="2099931" cy="20660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On passe du temps sur les réseaux sociaux.</a:t>
          </a:r>
        </a:p>
      </dsp:txBody>
      <dsp:txXfrm>
        <a:off x="1207814" y="182996"/>
        <a:ext cx="2099931" cy="2066011"/>
      </dsp:txXfrm>
    </dsp:sp>
    <dsp:sp modelId="{D6A97213-8671-46B4-BB01-37E402BC246A}">
      <dsp:nvSpPr>
        <dsp:cNvPr id="0" name=""/>
        <dsp:cNvSpPr/>
      </dsp:nvSpPr>
      <dsp:spPr>
        <a:xfrm>
          <a:off x="1198082" y="42858"/>
          <a:ext cx="5679630" cy="5679630"/>
        </a:xfrm>
        <a:prstGeom prst="circularArrow">
          <a:avLst>
            <a:gd name="adj1" fmla="val 6901"/>
            <a:gd name="adj2" fmla="val 465296"/>
            <a:gd name="adj3" fmla="val 16815044"/>
            <a:gd name="adj4" fmla="val 15305053"/>
            <a:gd name="adj5" fmla="val 8052"/>
          </a:avLst>
        </a:prstGeom>
        <a:solidFill>
          <a:srgbClr val="006280"/>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E015B4-6D35-4BE1-9830-C6C1B8B0FF4A}">
      <dsp:nvSpPr>
        <dsp:cNvPr id="0" name=""/>
        <dsp:cNvSpPr/>
      </dsp:nvSpPr>
      <dsp:spPr>
        <a:xfrm>
          <a:off x="4519825" y="130321"/>
          <a:ext cx="2113008" cy="2113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On se montre sous notre meilleur jour sur les réseaux sociaux.</a:t>
          </a:r>
        </a:p>
      </dsp:txBody>
      <dsp:txXfrm>
        <a:off x="4519825" y="130321"/>
        <a:ext cx="2113008" cy="2113008"/>
      </dsp:txXfrm>
    </dsp:sp>
    <dsp:sp modelId="{999A8ED9-7820-458E-807F-65440F675F7E}">
      <dsp:nvSpPr>
        <dsp:cNvPr id="0" name=""/>
        <dsp:cNvSpPr/>
      </dsp:nvSpPr>
      <dsp:spPr>
        <a:xfrm>
          <a:off x="799819" y="-2481"/>
          <a:ext cx="5965816" cy="5965816"/>
        </a:xfrm>
        <a:prstGeom prst="circularArrow">
          <a:avLst>
            <a:gd name="adj1" fmla="val 6907"/>
            <a:gd name="adj2" fmla="val 465714"/>
            <a:gd name="adj3" fmla="val 547890"/>
            <a:gd name="adj4" fmla="val 20586395"/>
            <a:gd name="adj5" fmla="val 8058"/>
          </a:avLst>
        </a:prstGeom>
        <a:solidFill>
          <a:schemeClr val="tx2"/>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2CAEBC-1EFC-417F-8494-719E48B72FE7}">
      <dsp:nvSpPr>
        <dsp:cNvPr id="0" name=""/>
        <dsp:cNvSpPr/>
      </dsp:nvSpPr>
      <dsp:spPr>
        <a:xfrm>
          <a:off x="4519825" y="3717523"/>
          <a:ext cx="2113008" cy="2113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Une illusion de perfection règne sur les réseaux sociaux.</a:t>
          </a:r>
        </a:p>
      </dsp:txBody>
      <dsp:txXfrm>
        <a:off x="4519825" y="3717523"/>
        <a:ext cx="2113008" cy="2113008"/>
      </dsp:txXfrm>
    </dsp:sp>
    <dsp:sp modelId="{D1C84F7A-C8CD-4560-AFF2-E0E84466A4F7}">
      <dsp:nvSpPr>
        <dsp:cNvPr id="0" name=""/>
        <dsp:cNvSpPr/>
      </dsp:nvSpPr>
      <dsp:spPr>
        <a:xfrm>
          <a:off x="799819" y="-2481"/>
          <a:ext cx="5965816" cy="5965816"/>
        </a:xfrm>
        <a:prstGeom prst="circularArrow">
          <a:avLst>
            <a:gd name="adj1" fmla="val 6907"/>
            <a:gd name="adj2" fmla="val 465714"/>
            <a:gd name="adj3" fmla="val 5947890"/>
            <a:gd name="adj4" fmla="val 4386395"/>
            <a:gd name="adj5" fmla="val 8058"/>
          </a:avLst>
        </a:prstGeom>
        <a:solidFill>
          <a:schemeClr val="tx2"/>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4E99B1-53F2-4AD3-BC6B-24B4B5E1C89E}">
      <dsp:nvSpPr>
        <dsp:cNvPr id="0" name=""/>
        <dsp:cNvSpPr/>
      </dsp:nvSpPr>
      <dsp:spPr>
        <a:xfrm>
          <a:off x="932622" y="3717523"/>
          <a:ext cx="2113008" cy="2113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On ressent une pression à se montrer en version « améliorée ».</a:t>
          </a:r>
        </a:p>
      </dsp:txBody>
      <dsp:txXfrm>
        <a:off x="932622" y="3717523"/>
        <a:ext cx="2113008" cy="2113008"/>
      </dsp:txXfrm>
    </dsp:sp>
    <dsp:sp modelId="{0CF02EB7-B0B9-4EB0-8428-AC21B9923499}">
      <dsp:nvSpPr>
        <dsp:cNvPr id="0" name=""/>
        <dsp:cNvSpPr/>
      </dsp:nvSpPr>
      <dsp:spPr>
        <a:xfrm>
          <a:off x="799819" y="-2481"/>
          <a:ext cx="5965816" cy="5965816"/>
        </a:xfrm>
        <a:prstGeom prst="circularArrow">
          <a:avLst>
            <a:gd name="adj1" fmla="val 6907"/>
            <a:gd name="adj2" fmla="val 465714"/>
            <a:gd name="adj3" fmla="val 11347890"/>
            <a:gd name="adj4" fmla="val 9786395"/>
            <a:gd name="adj5" fmla="val 8058"/>
          </a:avLst>
        </a:prstGeom>
        <a:solidFill>
          <a:schemeClr val="tx2"/>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566477-A7CC-4411-96EE-68E281F3C3C2}">
      <dsp:nvSpPr>
        <dsp:cNvPr id="0" name=""/>
        <dsp:cNvSpPr/>
      </dsp:nvSpPr>
      <dsp:spPr>
        <a:xfrm>
          <a:off x="932622" y="130321"/>
          <a:ext cx="2113008" cy="2113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CA" sz="2000" kern="1200" dirty="0">
              <a:solidFill>
                <a:sysClr val="windowText" lastClr="000000">
                  <a:hueOff val="0"/>
                  <a:satOff val="0"/>
                  <a:lumOff val="0"/>
                  <a:alphaOff val="0"/>
                </a:sysClr>
              </a:solidFill>
              <a:latin typeface="Aptos" panose="020B0004020202020204" pitchFamily="34" charset="0"/>
              <a:ea typeface="+mn-ea"/>
              <a:cs typeface="+mn-cs"/>
            </a:rPr>
            <a:t>On souhaite que les autres aient une opinion positive de nous.</a:t>
          </a:r>
        </a:p>
      </dsp:txBody>
      <dsp:txXfrm>
        <a:off x="932622" y="130321"/>
        <a:ext cx="2113008" cy="2113008"/>
      </dsp:txXfrm>
    </dsp:sp>
    <dsp:sp modelId="{F019FD63-EBB3-4FAE-BB89-0F8E7A8631F3}">
      <dsp:nvSpPr>
        <dsp:cNvPr id="0" name=""/>
        <dsp:cNvSpPr/>
      </dsp:nvSpPr>
      <dsp:spPr>
        <a:xfrm>
          <a:off x="799819" y="-2481"/>
          <a:ext cx="5965816" cy="5965816"/>
        </a:xfrm>
        <a:prstGeom prst="circularArrow">
          <a:avLst>
            <a:gd name="adj1" fmla="val 6907"/>
            <a:gd name="adj2" fmla="val 465714"/>
            <a:gd name="adj3" fmla="val 16747890"/>
            <a:gd name="adj4" fmla="val 15186395"/>
            <a:gd name="adj5" fmla="val 8058"/>
          </a:avLst>
        </a:prstGeom>
        <a:solidFill>
          <a:schemeClr val="tx2"/>
        </a:solidFill>
        <a:ln w="12700" cap="flat" cmpd="sng" algn="ctr">
          <a:solidFill>
            <a:sysClr val="windowText" lastClr="000000">
              <a:shade val="80000"/>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6C07516-AF59-0EE0-E9DE-8EA7FA201D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a:extLst>
              <a:ext uri="{FF2B5EF4-FFF2-40B4-BE49-F238E27FC236}">
                <a16:creationId xmlns:a16="http://schemas.microsoft.com/office/drawing/2014/main" id="{47704F51-E887-B11B-8D11-C8DFAD4BDB7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934AED-70A5-4615-A5EF-3342A5414579}" type="datetimeFigureOut">
              <a:rPr lang="fr-CA" smtClean="0"/>
              <a:t>2025-03-17</a:t>
            </a:fld>
            <a:endParaRPr lang="fr-CA"/>
          </a:p>
        </p:txBody>
      </p:sp>
      <p:sp>
        <p:nvSpPr>
          <p:cNvPr id="4" name="Espace réservé du pied de page 3">
            <a:extLst>
              <a:ext uri="{FF2B5EF4-FFF2-40B4-BE49-F238E27FC236}">
                <a16:creationId xmlns:a16="http://schemas.microsoft.com/office/drawing/2014/main" id="{E7E5961F-1F89-5F4A-1B97-3ED0C8E2D0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a:extLst>
              <a:ext uri="{FF2B5EF4-FFF2-40B4-BE49-F238E27FC236}">
                <a16:creationId xmlns:a16="http://schemas.microsoft.com/office/drawing/2014/main" id="{6DF587A5-6598-2DA5-CA09-B19868CF4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A8E2CA-1E14-4666-B34F-0C1A01AB024C}" type="slidenum">
              <a:rPr lang="fr-CA" smtClean="0"/>
              <a:t>‹N°›</a:t>
            </a:fld>
            <a:endParaRPr lang="fr-CA"/>
          </a:p>
        </p:txBody>
      </p:sp>
    </p:spTree>
    <p:extLst>
      <p:ext uri="{BB962C8B-B14F-4D97-AF65-F5344CB8AC3E}">
        <p14:creationId xmlns:p14="http://schemas.microsoft.com/office/powerpoint/2010/main" val="9196235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35B4BE-F1D0-4DAC-937B-AE1C4119B592}" type="datetimeFigureOut">
              <a:rPr lang="fr-CA" smtClean="0"/>
              <a:t>2025-03-17</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1D984-9E7F-4C61-BF5D-0439E5F70577}" type="slidenum">
              <a:rPr lang="fr-CA" smtClean="0"/>
              <a:t>‹N°›</a:t>
            </a:fld>
            <a:endParaRPr lang="fr-CA"/>
          </a:p>
        </p:txBody>
      </p:sp>
    </p:spTree>
    <p:extLst>
      <p:ext uri="{BB962C8B-B14F-4D97-AF65-F5344CB8AC3E}">
        <p14:creationId xmlns:p14="http://schemas.microsoft.com/office/powerpoint/2010/main" val="1160807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a:t>
            </a:fld>
            <a:endParaRPr lang="fr-CA"/>
          </a:p>
        </p:txBody>
      </p:sp>
    </p:spTree>
    <p:extLst>
      <p:ext uri="{BB962C8B-B14F-4D97-AF65-F5344CB8AC3E}">
        <p14:creationId xmlns:p14="http://schemas.microsoft.com/office/powerpoint/2010/main" val="3261017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lvl="0" indent="-342900">
              <a:lnSpc>
                <a:spcPct val="107000"/>
              </a:lnSpc>
              <a:buFont typeface="+mj-lt"/>
              <a:buAutoNum type="arabicPeriod"/>
            </a:pPr>
            <a:r>
              <a:rPr lang="fr-CA" sz="1200" kern="100" dirty="0">
                <a:effectLst/>
                <a:latin typeface="Calibri" panose="020F0502020204030204" pitchFamily="34" charset="0"/>
                <a:ea typeface="Calibri" panose="020F0502020204030204" pitchFamily="34" charset="0"/>
                <a:cs typeface="Arial" panose="020B0604020202020204" pitchFamily="34" charset="0"/>
              </a:rPr>
              <a:t>Comment le contenu auquel Clémence est exposée peut-il influencer sa perception de son corps?</a:t>
            </a:r>
          </a:p>
          <a:p>
            <a:pPr marL="457200">
              <a:lnSpc>
                <a:spcPct val="107000"/>
              </a:lnSpc>
            </a:pPr>
            <a:r>
              <a:rPr lang="fr-CA" sz="1200" b="1" kern="100" dirty="0">
                <a:effectLst/>
                <a:latin typeface="Calibri" panose="020F0502020204030204" pitchFamily="34" charset="0"/>
                <a:ea typeface="Calibri" panose="020F0502020204030204" pitchFamily="34" charset="0"/>
                <a:cs typeface="Arial" panose="020B0604020202020204" pitchFamily="34" charset="0"/>
              </a:rPr>
              <a:t>Messages à faire ressortir auprès des jeunes :</a:t>
            </a:r>
            <a:endParaRPr lang="fr-CA" sz="12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fr-CA" sz="1200" kern="100" dirty="0">
                <a:effectLst/>
                <a:latin typeface="Calibri" panose="020F0502020204030204" pitchFamily="34" charset="0"/>
                <a:ea typeface="Calibri" panose="020F0502020204030204" pitchFamily="34" charset="0"/>
                <a:cs typeface="Arial" panose="020B0604020202020204" pitchFamily="34" charset="0"/>
              </a:rPr>
              <a:t>En </a:t>
            </a:r>
            <a:r>
              <a:rPr lang="fr-CA" sz="1800" dirty="0">
                <a:effectLst/>
                <a:latin typeface="Calibri" panose="020F0502020204030204" pitchFamily="34" charset="0"/>
                <a:ea typeface="Calibri" panose="020F0502020204030204" pitchFamily="34" charset="0"/>
                <a:cs typeface="Arial" panose="020B0604020202020204" pitchFamily="34" charset="0"/>
              </a:rPr>
              <a:t>mettant l’accent sur la diversité corporelle, on améliore généralement la perception de son propre corps, car cela valorise les différents types de corps et mise sur l’unicité</a:t>
            </a:r>
            <a:r>
              <a:rPr lang="fr-CA" sz="1200" kern="100" dirty="0">
                <a:effectLst/>
                <a:latin typeface="Calibri" panose="020F0502020204030204" pitchFamily="34" charset="0"/>
                <a:ea typeface="Calibri" panose="020F0502020204030204" pitchFamily="34" charset="0"/>
                <a:cs typeface="Arial" panose="020B0604020202020204" pitchFamily="34" charset="0"/>
              </a:rPr>
              <a:t>. </a:t>
            </a:r>
          </a:p>
          <a:p>
            <a:pPr marL="342900" lvl="0" indent="-342900">
              <a:lnSpc>
                <a:spcPct val="107000"/>
              </a:lnSpc>
              <a:buFont typeface="Symbol" panose="05050102010706020507" pitchFamily="18" charset="2"/>
              <a:buChar char=""/>
            </a:pPr>
            <a:r>
              <a:rPr lang="fr-CA" sz="1200" kern="100" dirty="0">
                <a:effectLst/>
                <a:latin typeface="Calibri" panose="020F0502020204030204" pitchFamily="34" charset="0"/>
                <a:ea typeface="Calibri" panose="020F0502020204030204" pitchFamily="34" charset="0"/>
                <a:cs typeface="Arial" panose="020B0604020202020204" pitchFamily="34" charset="0"/>
              </a:rPr>
              <a:t>Par contre, </a:t>
            </a:r>
            <a:r>
              <a:rPr lang="fr-CA" sz="1800" dirty="0">
                <a:effectLst/>
                <a:latin typeface="Calibri" panose="020F0502020204030204" pitchFamily="34" charset="0"/>
                <a:ea typeface="Calibri" panose="020F0502020204030204" pitchFamily="34" charset="0"/>
                <a:cs typeface="Arial" panose="020B0604020202020204" pitchFamily="34" charset="0"/>
              </a:rPr>
              <a:t>ce type de contenu met l’accent sur le corps en tant que tel, ce qui peut nous faire penser davantage à celui-ci</a:t>
            </a:r>
            <a:r>
              <a:rPr lang="fr-CA" sz="1200" kern="100" dirty="0">
                <a:effectLst/>
                <a:latin typeface="Calibri" panose="020F0502020204030204" pitchFamily="34" charset="0"/>
                <a:ea typeface="Calibri" panose="020F0502020204030204" pitchFamily="34" charset="0"/>
                <a:cs typeface="Arial" panose="020B0604020202020204" pitchFamily="34" charset="0"/>
              </a:rPr>
              <a:t>. </a:t>
            </a:r>
          </a:p>
          <a:p>
            <a:pPr marL="342900" lvl="0" indent="-342900">
              <a:lnSpc>
                <a:spcPct val="107000"/>
              </a:lnSpc>
              <a:buFont typeface="Symbol" panose="05050102010706020507" pitchFamily="18" charset="2"/>
              <a:buChar char=""/>
            </a:pPr>
            <a:r>
              <a:rPr lang="fr-CA" sz="1200" kern="100" dirty="0">
                <a:effectLst/>
                <a:latin typeface="Calibri" panose="020F0502020204030204" pitchFamily="34" charset="0"/>
                <a:ea typeface="Calibri" panose="020F0502020204030204" pitchFamily="34" charset="0"/>
                <a:cs typeface="Arial" panose="020B0604020202020204" pitchFamily="34" charset="0"/>
              </a:rPr>
              <a:t>Les </a:t>
            </a:r>
            <a:r>
              <a:rPr lang="fr-CA" sz="1800" dirty="0">
                <a:effectLst/>
                <a:latin typeface="Calibri" panose="020F0502020204030204" pitchFamily="34" charset="0"/>
                <a:ea typeface="Calibri" panose="020F0502020204030204" pitchFamily="34" charset="0"/>
                <a:cs typeface="Arial" panose="020B0604020202020204" pitchFamily="34" charset="0"/>
              </a:rPr>
              <a:t>créations artistiques et le contenu de sensibilisation sont généralement neutres, voire positifs sur notre perception du corps puisqu’ils mettent l’accent sur autre chose que les corps et permettent de développer nos intérêts et notre engagement</a:t>
            </a:r>
            <a:r>
              <a:rPr lang="fr-CA" sz="1200" kern="100" dirty="0">
                <a:effectLst/>
                <a:latin typeface="Calibri" panose="020F0502020204030204" pitchFamily="34" charset="0"/>
                <a:ea typeface="Calibri" panose="020F0502020204030204" pitchFamily="34" charset="0"/>
                <a:cs typeface="Arial" panose="020B0604020202020204" pitchFamily="34" charset="0"/>
              </a:rPr>
              <a:t>.</a:t>
            </a:r>
          </a:p>
          <a:p>
            <a:pPr marL="0" lvl="0" indent="0">
              <a:lnSpc>
                <a:spcPct val="107000"/>
              </a:lnSpc>
              <a:buFont typeface="Symbol" panose="05050102010706020507" pitchFamily="18" charset="2"/>
              <a:buNone/>
            </a:pPr>
            <a:endParaRPr lang="fr-CA" sz="1200" kern="100" dirty="0">
              <a:effectLst/>
              <a:latin typeface="Calibri" panose="020F0502020204030204" pitchFamily="34" charset="0"/>
              <a:ea typeface="Calibri" panose="020F0502020204030204" pitchFamily="34" charset="0"/>
              <a:cs typeface="Arial" panose="020B0604020202020204" pitchFamily="34" charset="0"/>
            </a:endParaRPr>
          </a:p>
          <a:p>
            <a:pPr marL="0" lvl="0" indent="0">
              <a:lnSpc>
                <a:spcPct val="107000"/>
              </a:lnSpc>
              <a:buFont typeface="Symbol" panose="05050102010706020507" pitchFamily="18" charset="2"/>
              <a:buNone/>
            </a:pPr>
            <a:r>
              <a:rPr lang="fr-CA" sz="1200" kern="100" dirty="0">
                <a:effectLst/>
                <a:latin typeface="Calibri" panose="020F0502020204030204" pitchFamily="34" charset="0"/>
                <a:ea typeface="Calibri" panose="020F0502020204030204" pitchFamily="34" charset="0"/>
                <a:cs typeface="Arial" panose="020B0604020202020204" pitchFamily="34" charset="0"/>
              </a:rPr>
              <a:t>2. Comment les caractéristiques personnelles de Clémence peuvent-elles influencer l’impact du contenu auquel elle est exposée sur les réseaux sociaux?</a:t>
            </a:r>
          </a:p>
          <a:p>
            <a:pPr marL="457200">
              <a:lnSpc>
                <a:spcPct val="107000"/>
              </a:lnSpc>
            </a:pPr>
            <a:r>
              <a:rPr lang="fr-CA" sz="1200" b="1" kern="100" dirty="0">
                <a:effectLst/>
                <a:latin typeface="Calibri" panose="020F0502020204030204" pitchFamily="34" charset="0"/>
                <a:ea typeface="Calibri" panose="020F0502020204030204" pitchFamily="34" charset="0"/>
                <a:cs typeface="Arial" panose="020B0604020202020204" pitchFamily="34" charset="0"/>
              </a:rPr>
              <a:t>Messages à faire ressortir auprès des jeunes : </a:t>
            </a:r>
            <a:endParaRPr lang="fr-CA" sz="12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fr-CA" sz="1200" kern="100" dirty="0">
                <a:effectLst/>
                <a:latin typeface="Calibri" panose="020F0502020204030204" pitchFamily="34" charset="0"/>
                <a:ea typeface="Calibri" panose="020F0502020204030204" pitchFamily="34" charset="0"/>
                <a:cs typeface="Arial" panose="020B0604020202020204" pitchFamily="34" charset="0"/>
              </a:rPr>
              <a:t>L’authenticité de Clémence </a:t>
            </a:r>
            <a:r>
              <a:rPr lang="fr-CA" sz="1800" dirty="0">
                <a:effectLst/>
                <a:latin typeface="Calibri" panose="020F0502020204030204" pitchFamily="34" charset="0"/>
                <a:ea typeface="Calibri" panose="020F0502020204030204" pitchFamily="34" charset="0"/>
                <a:cs typeface="Arial" panose="020B0604020202020204" pitchFamily="34" charset="0"/>
              </a:rPr>
              <a:t>favorise une bonne perception de son corps, car elle reste fidèle à elle-même en reconnaissant ses imperfections et sa valeur. Elle risque moins de se comparer aux autres</a:t>
            </a:r>
            <a:r>
              <a:rPr lang="fr-CA" sz="1200" kern="100" dirty="0">
                <a:effectLst/>
                <a:latin typeface="Calibri" panose="020F0502020204030204" pitchFamily="34" charset="0"/>
                <a:ea typeface="Calibri" panose="020F0502020204030204" pitchFamily="34" charset="0"/>
                <a:cs typeface="Arial" panose="020B0604020202020204" pitchFamily="34" charset="0"/>
              </a:rPr>
              <a:t>. </a:t>
            </a:r>
          </a:p>
          <a:p>
            <a:pPr marL="342900" lvl="0" indent="-342900">
              <a:lnSpc>
                <a:spcPct val="107000"/>
              </a:lnSpc>
              <a:buFont typeface="Symbol" panose="05050102010706020507" pitchFamily="18" charset="2"/>
              <a:buChar char=""/>
            </a:pPr>
            <a:r>
              <a:rPr lang="fr-CA" sz="1800" dirty="0">
                <a:effectLst/>
                <a:latin typeface="Calibri" panose="020F0502020204030204" pitchFamily="34" charset="0"/>
                <a:ea typeface="Calibri" panose="020F0502020204030204" pitchFamily="34" charset="0"/>
                <a:cs typeface="Arial" panose="020B0604020202020204" pitchFamily="34" charset="0"/>
              </a:rPr>
              <a:t>En ayant moins tendance à chercher l’approbation des autres, Clémence sera moins tentée d’atteindre certains standards corporels</a:t>
            </a:r>
            <a:r>
              <a:rPr lang="fr-CA" sz="1200" kern="100" dirty="0">
                <a:effectLst/>
                <a:latin typeface="Calibri" panose="020F0502020204030204" pitchFamily="34" charset="0"/>
                <a:ea typeface="Calibri" panose="020F0502020204030204" pitchFamily="34" charset="0"/>
                <a:cs typeface="Arial" panose="020B0604020202020204" pitchFamily="34" charset="0"/>
              </a:rPr>
              <a:t>.</a:t>
            </a:r>
          </a:p>
          <a:p>
            <a:pPr marL="342900" lvl="0" indent="-342900">
              <a:lnSpc>
                <a:spcPct val="107000"/>
              </a:lnSpc>
              <a:spcAft>
                <a:spcPts val="800"/>
              </a:spcAft>
              <a:buFont typeface="Symbol" panose="05050102010706020507" pitchFamily="18" charset="2"/>
              <a:buChar char=""/>
            </a:pPr>
            <a:r>
              <a:rPr lang="fr-CA" sz="1200" kern="100" dirty="0">
                <a:effectLst/>
                <a:latin typeface="Calibri" panose="020F0502020204030204" pitchFamily="34" charset="0"/>
                <a:ea typeface="Calibri" panose="020F0502020204030204" pitchFamily="34" charset="0"/>
                <a:cs typeface="Arial" panose="020B0604020202020204" pitchFamily="34" charset="0"/>
              </a:rPr>
              <a:t>Elle </a:t>
            </a:r>
            <a:r>
              <a:rPr lang="fr-CA" sz="1800" dirty="0">
                <a:effectLst/>
                <a:latin typeface="Calibri" panose="020F0502020204030204" pitchFamily="34" charset="0"/>
                <a:ea typeface="Calibri" panose="020F0502020204030204" pitchFamily="34" charset="0"/>
                <a:cs typeface="Arial" panose="020B0604020202020204" pitchFamily="34" charset="0"/>
              </a:rPr>
              <a:t>fonde son estime personnelle sur ses intérêts plutôt que sur son apparence</a:t>
            </a:r>
            <a:r>
              <a:rPr lang="fr-CA" sz="1200" kern="100" dirty="0">
                <a:effectLst/>
                <a:latin typeface="Calibri" panose="020F0502020204030204" pitchFamily="34" charset="0"/>
                <a:ea typeface="Calibri" panose="020F0502020204030204" pitchFamily="34" charset="0"/>
                <a:cs typeface="Arial" panose="020B0604020202020204" pitchFamily="34" charset="0"/>
              </a:rPr>
              <a:t>.</a:t>
            </a: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14</a:t>
            </a:fld>
            <a:endParaRPr lang="fr-CA"/>
          </a:p>
        </p:txBody>
      </p:sp>
    </p:spTree>
    <p:extLst>
      <p:ext uri="{BB962C8B-B14F-4D97-AF65-F5344CB8AC3E}">
        <p14:creationId xmlns:p14="http://schemas.microsoft.com/office/powerpoint/2010/main" val="40730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pPr>
            <a:r>
              <a:rPr lang="fr-CA" sz="1200" kern="100" dirty="0">
                <a:effectLst/>
                <a:latin typeface="Calibri" panose="020F0502020204030204" pitchFamily="34" charset="0"/>
                <a:ea typeface="Calibri" panose="020F0502020204030204" pitchFamily="34" charset="0"/>
                <a:cs typeface="Arial" panose="020B0604020202020204" pitchFamily="34" charset="0"/>
              </a:rPr>
              <a:t>Avez-vous déjà vu du contenu qui semble parfait sur les réseaux sociaux? </a:t>
            </a:r>
          </a:p>
          <a:p>
            <a:pPr>
              <a:lnSpc>
                <a:spcPct val="107000"/>
              </a:lnSpc>
              <a:spcAft>
                <a:spcPts val="800"/>
              </a:spcAft>
            </a:pPr>
            <a:r>
              <a:rPr lang="fr-CA" sz="1200" kern="100" dirty="0">
                <a:effectLst/>
                <a:latin typeface="Calibri" panose="020F0502020204030204" pitchFamily="34" charset="0"/>
                <a:ea typeface="Calibri" panose="020F0502020204030204" pitchFamily="34" charset="0"/>
                <a:cs typeface="Arial" panose="020B0604020202020204" pitchFamily="34" charset="0"/>
              </a:rPr>
              <a:t>Selon vous, qu’est-ce qui </a:t>
            </a:r>
            <a:r>
              <a:rPr lang="fr-CA" sz="1200" b="1" kern="100" dirty="0">
                <a:effectLst/>
                <a:latin typeface="Calibri" panose="020F0502020204030204" pitchFamily="34" charset="0"/>
                <a:ea typeface="Calibri" panose="020F0502020204030204" pitchFamily="34" charset="0"/>
                <a:cs typeface="Arial" panose="020B0604020202020204" pitchFamily="34" charset="0"/>
              </a:rPr>
              <a:t>peut </a:t>
            </a:r>
            <a:r>
              <a:rPr lang="fr-CA" sz="1200" kern="100" dirty="0">
                <a:effectLst/>
                <a:latin typeface="Calibri" panose="020F0502020204030204" pitchFamily="34" charset="0"/>
                <a:ea typeface="Calibri" panose="020F0502020204030204" pitchFamily="34" charset="0"/>
                <a:cs typeface="Arial" panose="020B0604020202020204" pitchFamily="34" charset="0"/>
              </a:rPr>
              <a:t>se cacher derrière ce genre de publication? </a:t>
            </a:r>
          </a:p>
          <a:p>
            <a:pPr>
              <a:lnSpc>
                <a:spcPct val="107000"/>
              </a:lnSpc>
              <a:spcAft>
                <a:spcPts val="800"/>
              </a:spcAft>
            </a:pPr>
            <a:r>
              <a:rPr lang="fr-CA" sz="1200" dirty="0">
                <a:effectLst/>
                <a:latin typeface="Calibri" panose="020F0502020204030204" pitchFamily="34" charset="0"/>
                <a:ea typeface="Calibri" panose="020F0502020204030204" pitchFamily="34" charset="0"/>
                <a:cs typeface="Arial" panose="020B0604020202020204" pitchFamily="34" charset="0"/>
              </a:rPr>
              <a:t>Attention, on ne veut pas dire ici que toutes les personnes qui publient du contenu « parfait » vivent ou pratiquent les éléments qui seront nommés. Le but est plutôt d’identifier certaines choses qui pourraient être présentes, mais qu’on ne verrait pas</a:t>
            </a:r>
            <a:r>
              <a:rPr lang="fr-CA" sz="1200" kern="100" dirty="0">
                <a:effectLst/>
                <a:latin typeface="Calibri" panose="020F0502020204030204" pitchFamily="34" charset="0"/>
                <a:ea typeface="Calibri" panose="020F0502020204030204" pitchFamily="34" charset="0"/>
                <a:cs typeface="Arial" panose="020B0604020202020204" pitchFamily="34" charset="0"/>
              </a:rPr>
              <a:t>. </a:t>
            </a:r>
          </a:p>
          <a:p>
            <a:endParaRPr lang="fr-CA" dirty="0"/>
          </a:p>
        </p:txBody>
      </p:sp>
      <p:sp>
        <p:nvSpPr>
          <p:cNvPr id="4" name="Espace réservé du numéro de diapositive 3"/>
          <p:cNvSpPr>
            <a:spLocks noGrp="1"/>
          </p:cNvSpPr>
          <p:nvPr>
            <p:ph type="sldNum" sz="quarter" idx="5"/>
          </p:nvPr>
        </p:nvSpPr>
        <p:spPr/>
        <p:txBody>
          <a:bodyPr/>
          <a:lstStyle/>
          <a:p>
            <a:fld id="{A081D984-9E7F-4C61-BF5D-0439E5F70577}" type="slidenum">
              <a:rPr lang="fr-CA" smtClean="0"/>
              <a:t>15</a:t>
            </a:fld>
            <a:endParaRPr lang="fr-CA"/>
          </a:p>
        </p:txBody>
      </p:sp>
    </p:spTree>
    <p:extLst>
      <p:ext uri="{BB962C8B-B14F-4D97-AF65-F5344CB8AC3E}">
        <p14:creationId xmlns:p14="http://schemas.microsoft.com/office/powerpoint/2010/main" val="1523361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A081D984-9E7F-4C61-BF5D-0439E5F70577}" type="slidenum">
              <a:rPr lang="fr-CA" smtClean="0"/>
              <a:t>16</a:t>
            </a:fld>
            <a:endParaRPr lang="fr-CA"/>
          </a:p>
        </p:txBody>
      </p:sp>
    </p:spTree>
    <p:extLst>
      <p:ext uri="{BB962C8B-B14F-4D97-AF65-F5344CB8AC3E}">
        <p14:creationId xmlns:p14="http://schemas.microsoft.com/office/powerpoint/2010/main" val="1791839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800" dirty="0">
                <a:effectLst/>
                <a:latin typeface="Calibri" panose="020F0502020204030204" pitchFamily="34" charset="0"/>
                <a:ea typeface="Calibri" panose="020F0502020204030204" pitchFamily="34" charset="0"/>
                <a:cs typeface="Arial" panose="020B0604020202020204" pitchFamily="34" charset="0"/>
              </a:rPr>
              <a:t>Le fait de publier du contenu sous son meilleur jour contribue à maintenir et renforce cette illusion de perfection, tout en incitant les autres à souhaiter bien paraître de leur côté.</a:t>
            </a:r>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17</a:t>
            </a:fld>
            <a:endParaRPr lang="fr-CA"/>
          </a:p>
        </p:txBody>
      </p:sp>
    </p:spTree>
    <p:extLst>
      <p:ext uri="{BB962C8B-B14F-4D97-AF65-F5344CB8AC3E}">
        <p14:creationId xmlns:p14="http://schemas.microsoft.com/office/powerpoint/2010/main" val="2247555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Calibri" panose="020F0502020204030204" pitchFamily="34" charset="0"/>
                <a:ea typeface="Calibri" panose="020F0502020204030204" pitchFamily="34" charset="0"/>
                <a:cs typeface="Arial" panose="020B0604020202020204" pitchFamily="34" charset="0"/>
              </a:rPr>
              <a:t>Nous allons explorer les stratégies qu’il est possible d’adopter pour favoriser son bien-être et une image corporelle positive sur les réseaux sociaux. Voici quatre catégories de stratégies. Selon vous, comment peut-on interagir avec du contenu moins axé sur l’apparence, exprimer ses limites à son algorithme, être plus authentique en ligne et se déconnecter? Donnez des exemples concrets.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CA" sz="1800" kern="100" dirty="0">
                <a:effectLst/>
                <a:latin typeface="Calibri" panose="020F0502020204030204" pitchFamily="34" charset="0"/>
                <a:ea typeface="Calibri" panose="020F0502020204030204" pitchFamily="34" charset="0"/>
                <a:cs typeface="Arial" panose="020B0604020202020204" pitchFamily="34" charset="0"/>
              </a:rPr>
              <a:t>Deux options sont proposées pour recueillir les réponses des élèves : </a:t>
            </a:r>
          </a:p>
          <a:p>
            <a:pPr marL="342900" lvl="0" indent="-342900">
              <a:lnSpc>
                <a:spcPct val="107000"/>
              </a:lnSpc>
              <a:buFont typeface="+mj-lt"/>
              <a:buAutoNum type="arabicParenR"/>
            </a:pPr>
            <a:r>
              <a:rPr lang="fr-CA" sz="1800" kern="100" dirty="0">
                <a:effectLst/>
                <a:latin typeface="Calibri" panose="020F0502020204030204" pitchFamily="34" charset="0"/>
                <a:ea typeface="Calibri" panose="020F0502020204030204" pitchFamily="34" charset="0"/>
                <a:cs typeface="Arial" panose="020B0604020202020204" pitchFamily="34" charset="0"/>
              </a:rPr>
              <a:t>Recueillez leurs réponses sous forme de discussion en grand groupe. Vous pouvez écrire les stratégies au tableau en les attribuant à la bonne catégorie.</a:t>
            </a:r>
          </a:p>
          <a:p>
            <a:pPr marL="342900" lvl="0" indent="-342900">
              <a:lnSpc>
                <a:spcPct val="107000"/>
              </a:lnSpc>
              <a:spcAft>
                <a:spcPts val="800"/>
              </a:spcAft>
              <a:buFont typeface="+mj-lt"/>
              <a:buAutoNum type="arabicParenR"/>
            </a:pPr>
            <a:r>
              <a:rPr lang="fr-CA" sz="1800" kern="100" dirty="0">
                <a:effectLst/>
                <a:latin typeface="Calibri" panose="020F0502020204030204" pitchFamily="34" charset="0"/>
                <a:ea typeface="Calibri" panose="020F0502020204030204" pitchFamily="34" charset="0"/>
                <a:cs typeface="Arial" panose="020B0604020202020204" pitchFamily="34" charset="0"/>
              </a:rPr>
              <a:t>Distribuez des </a:t>
            </a:r>
            <a:r>
              <a:rPr lang="fr-CA" sz="1800" i="0" kern="100" dirty="0">
                <a:effectLst/>
                <a:latin typeface="Calibri" panose="020F0502020204030204" pitchFamily="34" charset="0"/>
                <a:ea typeface="Calibri" panose="020F0502020204030204" pitchFamily="34" charset="0"/>
                <a:cs typeface="Arial" panose="020B0604020202020204" pitchFamily="34" charset="0"/>
              </a:rPr>
              <a:t>post-</a:t>
            </a:r>
            <a:r>
              <a:rPr lang="fr-CA" sz="1800" i="0" kern="100" dirty="0" err="1">
                <a:effectLst/>
                <a:latin typeface="Calibri" panose="020F0502020204030204" pitchFamily="34" charset="0"/>
                <a:ea typeface="Calibri" panose="020F0502020204030204" pitchFamily="34" charset="0"/>
                <a:cs typeface="Arial" panose="020B0604020202020204" pitchFamily="34" charset="0"/>
              </a:rPr>
              <a:t>its</a:t>
            </a:r>
            <a:r>
              <a:rPr lang="fr-CA" sz="1800" kern="100" dirty="0">
                <a:effectLst/>
                <a:latin typeface="Calibri" panose="020F0502020204030204" pitchFamily="34" charset="0"/>
                <a:ea typeface="Calibri" panose="020F0502020204030204" pitchFamily="34" charset="0"/>
                <a:cs typeface="Arial" panose="020B0604020202020204" pitchFamily="34" charset="0"/>
              </a:rPr>
              <a:t> aux élèves. Ils écrivent une stratégie par </a:t>
            </a:r>
            <a:r>
              <a:rPr lang="fr-CA" sz="1800" i="0" kern="100" dirty="0">
                <a:effectLst/>
                <a:latin typeface="Calibri" panose="020F0502020204030204" pitchFamily="34" charset="0"/>
                <a:ea typeface="Calibri" panose="020F0502020204030204" pitchFamily="34" charset="0"/>
                <a:cs typeface="Arial" panose="020B0604020202020204" pitchFamily="34" charset="0"/>
              </a:rPr>
              <a:t>post-it</a:t>
            </a:r>
            <a:r>
              <a:rPr lang="fr-CA" sz="1800" kern="100" dirty="0">
                <a:effectLst/>
                <a:latin typeface="Calibri" panose="020F0502020204030204" pitchFamily="34" charset="0"/>
                <a:ea typeface="Calibri" panose="020F0502020204030204" pitchFamily="34" charset="0"/>
                <a:cs typeface="Arial" panose="020B0604020202020204" pitchFamily="34" charset="0"/>
              </a:rPr>
              <a:t> qu’ils vont ensuite coller près de la catégorie qui y correspond. Prenez un moment pour revenir en groupe sur les stratégies proposées par les élèves.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18</a:t>
            </a:fld>
            <a:endParaRPr lang="fr-CA"/>
          </a:p>
        </p:txBody>
      </p:sp>
    </p:spTree>
    <p:extLst>
      <p:ext uri="{BB962C8B-B14F-4D97-AF65-F5344CB8AC3E}">
        <p14:creationId xmlns:p14="http://schemas.microsoft.com/office/powerpoint/2010/main" val="21807691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pPr>
            <a:r>
              <a:rPr lang="fr-CA" sz="1800" kern="100" dirty="0">
                <a:effectLst/>
                <a:latin typeface="Calibri" panose="020F0502020204030204" pitchFamily="34" charset="0"/>
                <a:ea typeface="Calibri" panose="020F0502020204030204" pitchFamily="34" charset="0"/>
                <a:cs typeface="Arial" panose="020B0604020202020204" pitchFamily="34" charset="0"/>
              </a:rPr>
              <a:t>Invitez les élèves à choisir une ou deux pistes d’action qu’ils seraient prêts à mettre pratique prochainement ou dès maintenant. Demandez-leur de noter les pistes d’action sélectionnées dans leur agenda ou tout autre emplacement qui vous semble adéquat. Ceux qui le désirent sont invités à partager leur choix et à l’expliquer au groupe.</a:t>
            </a:r>
            <a:endParaRPr lang="fr-FR" sz="1800" kern="100" dirty="0">
              <a:effectLst/>
              <a:latin typeface="Calibri" panose="020F0502020204030204" pitchFamily="34" charset="0"/>
              <a:ea typeface="Calibri" panose="020F0502020204030204" pitchFamily="34" charset="0"/>
              <a:cs typeface="Arial" panose="020B0604020202020204" pitchFamily="34" charset="0"/>
            </a:endParaRP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19</a:t>
            </a:fld>
            <a:endParaRPr lang="fr-CA"/>
          </a:p>
        </p:txBody>
      </p:sp>
    </p:spTree>
    <p:extLst>
      <p:ext uri="{BB962C8B-B14F-4D97-AF65-F5344CB8AC3E}">
        <p14:creationId xmlns:p14="http://schemas.microsoft.com/office/powerpoint/2010/main" val="3991769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4</a:t>
            </a:fld>
            <a:endParaRPr lang="fr-CA"/>
          </a:p>
        </p:txBody>
      </p:sp>
    </p:spTree>
    <p:extLst>
      <p:ext uri="{BB962C8B-B14F-4D97-AF65-F5344CB8AC3E}">
        <p14:creationId xmlns:p14="http://schemas.microsoft.com/office/powerpoint/2010/main" val="1038197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pPr>
            <a:r>
              <a:rPr lang="fr-CA" sz="1100" kern="100" dirty="0">
                <a:effectLst/>
                <a:latin typeface="Calibri" panose="020F0502020204030204" pitchFamily="34" charset="0"/>
                <a:ea typeface="Calibri" panose="020F0502020204030204" pitchFamily="34" charset="0"/>
                <a:cs typeface="Arial" panose="020B0604020202020204" pitchFamily="34" charset="0"/>
              </a:rPr>
              <a:t>Plus on passe de temps sur les réseaux sociaux, plus on génère des données. Celles-ci sont utilisées afin de comprendre ce qui nous intéresse et de nous soumettre, via des algorithmes, des produits ou du contenu qui sont susceptibles de nous intéresser. </a:t>
            </a:r>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5</a:t>
            </a:fld>
            <a:endParaRPr lang="fr-CA"/>
          </a:p>
        </p:txBody>
      </p:sp>
    </p:spTree>
    <p:extLst>
      <p:ext uri="{BB962C8B-B14F-4D97-AF65-F5344CB8AC3E}">
        <p14:creationId xmlns:p14="http://schemas.microsoft.com/office/powerpoint/2010/main" val="1439015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C48A5-AFB1-0646-C213-CA1A3371A4B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0702B70-BAFC-F57E-98E4-EA5ED5935E4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25C492B-44B5-6563-DD82-7815F39E79CA}"/>
              </a:ext>
            </a:extLst>
          </p:cNvPr>
          <p:cNvSpPr>
            <a:spLocks noGrp="1"/>
          </p:cNvSpPr>
          <p:nvPr>
            <p:ph type="body" idx="1"/>
          </p:nvPr>
        </p:nvSpPr>
        <p:spPr/>
        <p:txBody>
          <a:bodyPr/>
          <a:lstStyle/>
          <a:p>
            <a:pPr>
              <a:lnSpc>
                <a:spcPct val="107000"/>
              </a:lnSpc>
              <a:spcAft>
                <a:spcPts val="800"/>
              </a:spcAft>
            </a:pPr>
            <a:r>
              <a:rPr lang="fr-CA" sz="800" kern="100" dirty="0">
                <a:effectLst/>
                <a:latin typeface="Calibri" panose="020F0502020204030204" pitchFamily="34" charset="0"/>
                <a:ea typeface="Calibri" panose="020F0502020204030204" pitchFamily="34" charset="0"/>
                <a:cs typeface="Arial" panose="020B0604020202020204" pitchFamily="34" charset="0"/>
              </a:rPr>
              <a:t>Un algorithme, c'est une série d'étapes pour accomplir une tâche. C’est comme une recette de cuisine. Un algorithme dit à un ordinateur exactement ce qu'il doit faire, étape par étape, pour atteindre un résultat. Par exemple, si tu aimes des vidéos de chats, l’algorithme des réseaux sociaux t’en suggérera d’autres en plus de te montrer de la publicité de nourriture pour chat. </a:t>
            </a:r>
          </a:p>
          <a:p>
            <a:pPr>
              <a:lnSpc>
                <a:spcPct val="107000"/>
              </a:lnSpc>
              <a:spcAft>
                <a:spcPts val="800"/>
              </a:spcAft>
            </a:pPr>
            <a:endParaRPr lang="fr-CA" sz="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CA" sz="1100" kern="100" dirty="0">
                <a:effectLst/>
                <a:latin typeface="Calibri" panose="020F0502020204030204" pitchFamily="34" charset="0"/>
                <a:ea typeface="Calibri" panose="020F0502020204030204" pitchFamily="34" charset="0"/>
                <a:cs typeface="Arial" panose="020B0604020202020204" pitchFamily="34" charset="0"/>
              </a:rPr>
              <a:t>De cette manière, les plateformes peuvent garantir aux entreprises que leur publicité atteindra des </a:t>
            </a:r>
            <a:r>
              <a:rPr lang="fr-CA" sz="1100" kern="100" dirty="0" err="1">
                <a:effectLst/>
                <a:latin typeface="Calibri" panose="020F0502020204030204" pitchFamily="34" charset="0"/>
                <a:ea typeface="Calibri" panose="020F0502020204030204" pitchFamily="34" charset="0"/>
                <a:cs typeface="Arial" panose="020B0604020202020204" pitchFamily="34" charset="0"/>
              </a:rPr>
              <a:t>utilisateur.rice.s</a:t>
            </a:r>
            <a:r>
              <a:rPr lang="fr-CA" sz="1100" kern="100" dirty="0">
                <a:effectLst/>
                <a:latin typeface="Calibri" panose="020F0502020204030204" pitchFamily="34" charset="0"/>
                <a:ea typeface="Calibri" panose="020F0502020204030204" pitchFamily="34" charset="0"/>
                <a:cs typeface="Arial" panose="020B0604020202020204" pitchFamily="34" charset="0"/>
              </a:rPr>
              <a:t> </a:t>
            </a:r>
            <a:r>
              <a:rPr lang="fr-CA" sz="1100" kern="100" dirty="0" err="1">
                <a:effectLst/>
                <a:latin typeface="Calibri" panose="020F0502020204030204" pitchFamily="34" charset="0"/>
                <a:ea typeface="Calibri" panose="020F0502020204030204" pitchFamily="34" charset="0"/>
                <a:cs typeface="Arial" panose="020B0604020202020204" pitchFamily="34" charset="0"/>
              </a:rPr>
              <a:t>intéressé.e.s</a:t>
            </a:r>
            <a:r>
              <a:rPr lang="fr-CA" sz="1100" kern="100" dirty="0">
                <a:effectLst/>
                <a:latin typeface="Calibri" panose="020F0502020204030204" pitchFamily="34" charset="0"/>
                <a:ea typeface="Calibri" panose="020F0502020204030204" pitchFamily="34" charset="0"/>
                <a:cs typeface="Arial" panose="020B0604020202020204" pitchFamily="34" charset="0"/>
              </a:rPr>
              <a:t> par ce type de contenu, maximisant ainsi leurs profits. Les réseaux sociaux ont donc intérêt à nous proposer du contenu ciblé pour nous inciter à passer davantage de temps sur leur plateforme. Cela génère plus de données et augmente les chances que nous achetions les produits suggérés.</a:t>
            </a:r>
            <a:endParaRPr lang="fr-FR" sz="11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a:extLst>
              <a:ext uri="{FF2B5EF4-FFF2-40B4-BE49-F238E27FC236}">
                <a16:creationId xmlns:a16="http://schemas.microsoft.com/office/drawing/2014/main" id="{CEDF8778-26CA-66DD-86FB-CEE9F07D5F77}"/>
              </a:ext>
            </a:extLst>
          </p:cNvPr>
          <p:cNvSpPr>
            <a:spLocks noGrp="1"/>
          </p:cNvSpPr>
          <p:nvPr>
            <p:ph type="sldNum" sz="quarter" idx="5"/>
          </p:nvPr>
        </p:nvSpPr>
        <p:spPr/>
        <p:txBody>
          <a:bodyPr/>
          <a:lstStyle/>
          <a:p>
            <a:fld id="{2D99418F-BE69-42C7-A8B8-9A41B11CB130}" type="slidenum">
              <a:rPr lang="fr-CA" smtClean="0"/>
              <a:t>6</a:t>
            </a:fld>
            <a:endParaRPr lang="fr-CA"/>
          </a:p>
        </p:txBody>
      </p:sp>
    </p:spTree>
    <p:extLst>
      <p:ext uri="{BB962C8B-B14F-4D97-AF65-F5344CB8AC3E}">
        <p14:creationId xmlns:p14="http://schemas.microsoft.com/office/powerpoint/2010/main" val="975490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endParaRPr lang="fr-CA" dirty="0"/>
          </a:p>
        </p:txBody>
      </p:sp>
      <p:sp>
        <p:nvSpPr>
          <p:cNvPr id="4" name="Espace réservé du numéro de diapositive 3"/>
          <p:cNvSpPr>
            <a:spLocks noGrp="1"/>
          </p:cNvSpPr>
          <p:nvPr>
            <p:ph type="sldNum" sz="quarter" idx="5"/>
          </p:nvPr>
        </p:nvSpPr>
        <p:spPr/>
        <p:txBody>
          <a:bodyPr/>
          <a:lstStyle/>
          <a:p>
            <a:fld id="{A081D984-9E7F-4C61-BF5D-0439E5F70577}" type="slidenum">
              <a:rPr lang="fr-CA" smtClean="0"/>
              <a:t>7</a:t>
            </a:fld>
            <a:endParaRPr lang="fr-CA"/>
          </a:p>
        </p:txBody>
      </p:sp>
    </p:spTree>
    <p:extLst>
      <p:ext uri="{BB962C8B-B14F-4D97-AF65-F5344CB8AC3E}">
        <p14:creationId xmlns:p14="http://schemas.microsoft.com/office/powerpoint/2010/main" val="580922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399AF-08AF-2571-8D6D-B2CE905C200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6222DEC-CEF0-FC02-1EAD-56ADE2A9483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F39342C-7068-C3BB-3CB7-C6088100774A}"/>
              </a:ext>
            </a:extLst>
          </p:cNvPr>
          <p:cNvSpPr>
            <a:spLocks noGrp="1"/>
          </p:cNvSpPr>
          <p:nvPr>
            <p:ph type="body" idx="1"/>
          </p:nvPr>
        </p:nvSpPr>
        <p:spPr/>
        <p:txBody>
          <a:bodyPr/>
          <a:lstStyle/>
          <a:p>
            <a:pPr algn="l"/>
            <a:endParaRPr lang="fr-CA" dirty="0"/>
          </a:p>
        </p:txBody>
      </p:sp>
      <p:sp>
        <p:nvSpPr>
          <p:cNvPr id="4" name="Espace réservé du numéro de diapositive 3">
            <a:extLst>
              <a:ext uri="{FF2B5EF4-FFF2-40B4-BE49-F238E27FC236}">
                <a16:creationId xmlns:a16="http://schemas.microsoft.com/office/drawing/2014/main" id="{086ACAF8-CD96-B934-A2AE-5AC90804275E}"/>
              </a:ext>
            </a:extLst>
          </p:cNvPr>
          <p:cNvSpPr>
            <a:spLocks noGrp="1"/>
          </p:cNvSpPr>
          <p:nvPr>
            <p:ph type="sldNum" sz="quarter" idx="5"/>
          </p:nvPr>
        </p:nvSpPr>
        <p:spPr/>
        <p:txBody>
          <a:bodyPr/>
          <a:lstStyle/>
          <a:p>
            <a:fld id="{A081D984-9E7F-4C61-BF5D-0439E5F70577}" type="slidenum">
              <a:rPr lang="fr-CA" smtClean="0"/>
              <a:t>8</a:t>
            </a:fld>
            <a:endParaRPr lang="fr-CA"/>
          </a:p>
        </p:txBody>
      </p:sp>
    </p:spTree>
    <p:extLst>
      <p:ext uri="{BB962C8B-B14F-4D97-AF65-F5344CB8AC3E}">
        <p14:creationId xmlns:p14="http://schemas.microsoft.com/office/powerpoint/2010/main" val="2082677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lvl="0" indent="-342900">
              <a:lnSpc>
                <a:spcPct val="107000"/>
              </a:lnSpc>
              <a:buFont typeface="+mj-lt"/>
              <a:buAutoNum type="arabicPeriod"/>
            </a:pPr>
            <a:r>
              <a:rPr lang="fr-CA" sz="1800" kern="100" dirty="0">
                <a:effectLst/>
                <a:latin typeface="Calibri" panose="020F0502020204030204" pitchFamily="34" charset="0"/>
                <a:ea typeface="Calibri" panose="020F0502020204030204" pitchFamily="34" charset="0"/>
                <a:cs typeface="Arial" panose="020B0604020202020204" pitchFamily="34" charset="0"/>
              </a:rPr>
              <a:t>Comment le contenu auquel Ulrick est exposé peut-il influencer sa perception de son corps?</a:t>
            </a:r>
          </a:p>
          <a:p>
            <a:pPr marL="457200">
              <a:lnSpc>
                <a:spcPct val="107000"/>
              </a:lnSpc>
            </a:pPr>
            <a:r>
              <a:rPr lang="fr-CA" sz="1800" b="1" kern="100" dirty="0">
                <a:effectLst/>
                <a:latin typeface="Calibri" panose="020F0502020204030204" pitchFamily="34" charset="0"/>
                <a:ea typeface="Calibri" panose="020F0502020204030204" pitchFamily="34" charset="0"/>
                <a:cs typeface="Arial" panose="020B0604020202020204" pitchFamily="34" charset="0"/>
              </a:rPr>
              <a:t>Messages à faire ressortir auprès des jeunes :</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En voyant une majorité de corps musclés sur ses réseaux sociaux, il peut en venir à penser que c’est la norme et croire qu’il faut atteindre ce standard pour être valorisé.</a:t>
            </a:r>
          </a:p>
          <a:p>
            <a:pPr marL="342900" lvl="0" indent="-342900">
              <a:lnSpc>
                <a:spcPct val="107000"/>
              </a:lnSpc>
              <a:spcAft>
                <a:spcPts val="800"/>
              </a:spcAft>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En se comparant à ce modèle unique, </a:t>
            </a:r>
            <a:r>
              <a:rPr lang="fr-CA" sz="1800" dirty="0">
                <a:effectLst/>
                <a:latin typeface="Calibri" panose="020F0502020204030204" pitchFamily="34" charset="0"/>
                <a:ea typeface="Calibri" panose="020F0502020204030204" pitchFamily="34" charset="0"/>
                <a:cs typeface="Arial" panose="020B0604020202020204" pitchFamily="34" charset="0"/>
              </a:rPr>
              <a:t>Ulrick pourrait sentir que son corps est moins bien que ceux qu’il voit dans les vidéos. </a:t>
            </a:r>
            <a:r>
              <a:rPr lang="fr-CA" sz="1800" kern="100" dirty="0">
                <a:effectLst/>
                <a:latin typeface="Calibri" panose="020F0502020204030204" pitchFamily="34" charset="0"/>
                <a:ea typeface="Calibri" panose="020F0502020204030204" pitchFamily="34" charset="0"/>
                <a:cs typeface="Arial" panose="020B0604020202020204" pitchFamily="34" charset="0"/>
              </a:rPr>
              <a:t> </a:t>
            </a:r>
          </a:p>
          <a:p>
            <a:pPr marL="457200">
              <a:lnSpc>
                <a:spcPct val="107000"/>
              </a:lnSpc>
            </a:pPr>
            <a:r>
              <a:rPr lang="fr-CA" sz="1800" kern="100" dirty="0">
                <a:effectLst/>
                <a:latin typeface="Calibri" panose="020F0502020204030204" pitchFamily="34" charset="0"/>
                <a:ea typeface="Calibri" panose="020F0502020204030204" pitchFamily="34" charset="0"/>
                <a:cs typeface="Arial" panose="020B0604020202020204" pitchFamily="34" charset="0"/>
              </a:rPr>
              <a:t> </a:t>
            </a:r>
          </a:p>
          <a:p>
            <a:pPr marL="0" lvl="0" indent="0">
              <a:lnSpc>
                <a:spcPct val="107000"/>
              </a:lnSpc>
              <a:buFont typeface="+mj-lt"/>
              <a:buNone/>
            </a:pPr>
            <a:r>
              <a:rPr lang="fr-CA" sz="1800" kern="100" dirty="0">
                <a:effectLst/>
                <a:latin typeface="Calibri" panose="020F0502020204030204" pitchFamily="34" charset="0"/>
                <a:ea typeface="Calibri" panose="020F0502020204030204" pitchFamily="34" charset="0"/>
                <a:cs typeface="Arial" panose="020B0604020202020204" pitchFamily="34" charset="0"/>
              </a:rPr>
              <a:t>2. Comment les caractéristiques personnelles d’Ulrick peuvent-elles influencer l’impact du contenu auquel il est exposé sur les réseaux sociaux?</a:t>
            </a:r>
          </a:p>
          <a:p>
            <a:pPr marL="457200">
              <a:lnSpc>
                <a:spcPct val="107000"/>
              </a:lnSpc>
            </a:pPr>
            <a:r>
              <a:rPr lang="fr-CA" sz="1800" b="1" kern="100" dirty="0">
                <a:effectLst/>
                <a:latin typeface="Calibri" panose="020F0502020204030204" pitchFamily="34" charset="0"/>
                <a:ea typeface="Calibri" panose="020F0502020204030204" pitchFamily="34" charset="0"/>
                <a:cs typeface="Arial" panose="020B0604020202020204" pitchFamily="34" charset="0"/>
              </a:rPr>
              <a:t>Messages à faire ressortir auprès des jeunes : </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Sa faible estime de lui le rend plus vulnérable à ce genre de contenu avec lequel il pourrait avoir tendance à se comparer et à se dévaloriser.</a:t>
            </a:r>
          </a:p>
          <a:p>
            <a:pPr marL="342900" lvl="0" indent="-342900">
              <a:lnSpc>
                <a:spcPct val="107000"/>
              </a:lnSpc>
              <a:spcAft>
                <a:spcPts val="800"/>
              </a:spcAft>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Étant donné que les caractéristiques de son idéal masculin se concentrent principalement sur la musculature, Ulrick pourrait ressentir la pression de correspondre à cet idéal. Cela peut engendrer de l’insatisfaction envers son propre corps qui ne répond pas nécessairement à ce standard.  </a:t>
            </a:r>
            <a:endParaRPr lang="fr-FR" sz="1800" kern="100" dirty="0">
              <a:effectLst/>
              <a:latin typeface="Calibri" panose="020F0502020204030204" pitchFamily="34" charset="0"/>
              <a:ea typeface="Calibri" panose="020F0502020204030204" pitchFamily="34" charset="0"/>
              <a:cs typeface="Arial" panose="020B0604020202020204" pitchFamily="34" charset="0"/>
            </a:endParaRPr>
          </a:p>
          <a:p>
            <a:pPr>
              <a:spcAft>
                <a:spcPts val="800"/>
              </a:spcAft>
            </a:pPr>
            <a:endParaRPr lang="fr-CA" sz="11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10</a:t>
            </a:fld>
            <a:endParaRPr lang="fr-CA"/>
          </a:p>
        </p:txBody>
      </p:sp>
    </p:spTree>
    <p:extLst>
      <p:ext uri="{BB962C8B-B14F-4D97-AF65-F5344CB8AC3E}">
        <p14:creationId xmlns:p14="http://schemas.microsoft.com/office/powerpoint/2010/main" val="2772373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E3B2D2-ACD5-98A5-EA81-A44D36B572C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675F46E-5A68-C19E-9516-EEB8170B74A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D4AB298-4F92-87C1-A74F-D3B967C47587}"/>
              </a:ext>
            </a:extLst>
          </p:cNvPr>
          <p:cNvSpPr>
            <a:spLocks noGrp="1"/>
          </p:cNvSpPr>
          <p:nvPr>
            <p:ph type="body" idx="1"/>
          </p:nvPr>
        </p:nvSpPr>
        <p:spPr/>
        <p:txBody>
          <a:bodyPr/>
          <a:lstStyle/>
          <a:p>
            <a:endParaRPr lang="fr-CA" dirty="0"/>
          </a:p>
        </p:txBody>
      </p:sp>
      <p:sp>
        <p:nvSpPr>
          <p:cNvPr id="4" name="Espace réservé du numéro de diapositive 3">
            <a:extLst>
              <a:ext uri="{FF2B5EF4-FFF2-40B4-BE49-F238E27FC236}">
                <a16:creationId xmlns:a16="http://schemas.microsoft.com/office/drawing/2014/main" id="{662D3D37-F6FE-49D3-39C3-F6CAF3F7DC6D}"/>
              </a:ext>
            </a:extLst>
          </p:cNvPr>
          <p:cNvSpPr>
            <a:spLocks noGrp="1"/>
          </p:cNvSpPr>
          <p:nvPr>
            <p:ph type="sldNum" sz="quarter" idx="5"/>
          </p:nvPr>
        </p:nvSpPr>
        <p:spPr/>
        <p:txBody>
          <a:bodyPr/>
          <a:lstStyle/>
          <a:p>
            <a:fld id="{2D99418F-BE69-42C7-A8B8-9A41B11CB130}" type="slidenum">
              <a:rPr lang="fr-CA" smtClean="0"/>
              <a:t>11</a:t>
            </a:fld>
            <a:endParaRPr lang="fr-CA"/>
          </a:p>
        </p:txBody>
      </p:sp>
    </p:spTree>
    <p:extLst>
      <p:ext uri="{BB962C8B-B14F-4D97-AF65-F5344CB8AC3E}">
        <p14:creationId xmlns:p14="http://schemas.microsoft.com/office/powerpoint/2010/main" val="2492846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lvl="0" indent="-342900">
              <a:lnSpc>
                <a:spcPct val="107000"/>
              </a:lnSpc>
              <a:buFont typeface="+mj-lt"/>
              <a:buAutoNum type="arabicPeriod"/>
            </a:pPr>
            <a:r>
              <a:rPr lang="fr-CA" sz="1800" kern="100" dirty="0">
                <a:effectLst/>
                <a:latin typeface="Calibri" panose="020F0502020204030204" pitchFamily="34" charset="0"/>
                <a:ea typeface="Calibri" panose="020F0502020204030204" pitchFamily="34" charset="0"/>
                <a:cs typeface="Arial" panose="020B0604020202020204" pitchFamily="34" charset="0"/>
              </a:rPr>
              <a:t>Comment le contenu auquel Mathis est exposé peut-il influencer sa perception de son corps?</a:t>
            </a:r>
          </a:p>
          <a:p>
            <a:pPr marL="457200">
              <a:lnSpc>
                <a:spcPct val="107000"/>
              </a:lnSpc>
            </a:pPr>
            <a:r>
              <a:rPr lang="fr-CA" sz="1800" b="1" kern="100" dirty="0">
                <a:effectLst/>
                <a:latin typeface="Calibri" panose="020F0502020204030204" pitchFamily="34" charset="0"/>
                <a:ea typeface="Calibri" panose="020F0502020204030204" pitchFamily="34" charset="0"/>
                <a:cs typeface="Arial" panose="020B0604020202020204" pitchFamily="34" charset="0"/>
              </a:rPr>
              <a:t>Messages à faire ressortir auprès des jeunes : </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Puisque les paysages n’ont aucun lien avec le corps, ce genre de contenu a un effet neutre sur la perception de son corps. </a:t>
            </a:r>
          </a:p>
          <a:p>
            <a:pPr marL="342900" lvl="0" indent="-342900">
              <a:lnSpc>
                <a:spcPct val="107000"/>
              </a:lnSpc>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Toutefois, si ce contenu encourage le jeune à vivre des activités en dehors des réseaux sociaux, à miser sur ce que le corps peut faire et accomplir ou à renforcer ses liens avec les autres, alors l’effet sur la perception du corps devient positif. De plus, tout contenu ne faisant pas référence au corps nous éloigne des comparaisons avec le corps des autres et réduit la pression de correspondre à certains standards physiques. </a:t>
            </a:r>
          </a:p>
          <a:p>
            <a:pPr marL="342900" lvl="0" indent="-342900">
              <a:lnSpc>
                <a:spcPct val="107000"/>
              </a:lnSpc>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La publicité faisant la promotion d’un produit permettant d’obtenir une certaine silhouette peut mener à douter de son corps et de sa valeur. </a:t>
            </a:r>
          </a:p>
          <a:p>
            <a:pPr marL="342900" lvl="0" indent="-342900">
              <a:lnSpc>
                <a:spcPct val="107000"/>
              </a:lnSpc>
              <a:spcAft>
                <a:spcPts val="800"/>
              </a:spcAft>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En nous faisant croire que notre corps n’est pas adéquat, on nous incite à tenter de le modifier à l’aide de produits dont l’efficacité n’est généralement pas prouvée et qui peuvent même être nuisibles à la santé. </a:t>
            </a:r>
            <a:endParaRPr lang="fr-FR" sz="1800" kern="100" dirty="0">
              <a:effectLst/>
              <a:latin typeface="Calibri" panose="020F0502020204030204" pitchFamily="34" charset="0"/>
              <a:ea typeface="Calibri" panose="020F0502020204030204" pitchFamily="34" charset="0"/>
              <a:cs typeface="Arial" panose="020B0604020202020204" pitchFamily="34" charset="0"/>
            </a:endParaRPr>
          </a:p>
          <a:p>
            <a:pPr marL="0" lvl="0" indent="0">
              <a:lnSpc>
                <a:spcPct val="107000"/>
              </a:lnSpc>
              <a:buFont typeface="+mj-lt"/>
              <a:buNone/>
            </a:pP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pPr marL="0" lvl="0" indent="0">
              <a:lnSpc>
                <a:spcPct val="107000"/>
              </a:lnSpc>
              <a:buFont typeface="+mj-lt"/>
              <a:buNone/>
            </a:pPr>
            <a:r>
              <a:rPr lang="fr-CA" sz="1800" kern="100" dirty="0">
                <a:effectLst/>
                <a:latin typeface="Calibri" panose="020F0502020204030204" pitchFamily="34" charset="0"/>
                <a:ea typeface="Calibri" panose="020F0502020204030204" pitchFamily="34" charset="0"/>
                <a:cs typeface="Arial" panose="020B0604020202020204" pitchFamily="34" charset="0"/>
              </a:rPr>
              <a:t>2. Comment les caractéristiques personnelles de Mathis peuvent-elles influencer l’impact du contenu auquel il est exposé sur les réseaux sociaux?</a:t>
            </a:r>
          </a:p>
          <a:p>
            <a:pPr marL="457200">
              <a:lnSpc>
                <a:spcPct val="107000"/>
              </a:lnSpc>
            </a:pPr>
            <a:r>
              <a:rPr lang="fr-CA" sz="1800" b="1" kern="100" dirty="0">
                <a:effectLst/>
                <a:latin typeface="Calibri" panose="020F0502020204030204" pitchFamily="34" charset="0"/>
                <a:ea typeface="Calibri" panose="020F0502020204030204" pitchFamily="34" charset="0"/>
                <a:cs typeface="Arial" panose="020B0604020202020204" pitchFamily="34" charset="0"/>
              </a:rPr>
              <a:t>Messages à faire ressortir auprès des jeunes </a:t>
            </a:r>
            <a:r>
              <a:rPr lang="fr-CA" sz="1800" kern="100" dirty="0">
                <a:effectLst/>
                <a:latin typeface="Calibri" panose="020F0502020204030204" pitchFamily="34" charset="0"/>
                <a:ea typeface="Calibri" panose="020F0502020204030204" pitchFamily="34" charset="0"/>
                <a:cs typeface="Arial" panose="020B0604020202020204" pitchFamily="34" charset="0"/>
              </a:rPr>
              <a:t>:</a:t>
            </a:r>
          </a:p>
          <a:p>
            <a:pPr marL="342900" lvl="0" indent="-342900">
              <a:lnSpc>
                <a:spcPct val="107000"/>
              </a:lnSpc>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Sa bonne estime personnelle lui permet d’être mieux protégé contre du contenu où des corps « parfaits » sont illustrés puisqu’il aura moins tendance à remettre son corps en question.</a:t>
            </a:r>
          </a:p>
          <a:p>
            <a:pPr marL="342900" lvl="0" indent="-342900">
              <a:lnSpc>
                <a:spcPct val="107000"/>
              </a:lnSpc>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Son </a:t>
            </a:r>
            <a:r>
              <a:rPr lang="fr-CA" sz="1800" dirty="0">
                <a:effectLst/>
                <a:latin typeface="Calibri" panose="020F0502020204030204" pitchFamily="34" charset="0"/>
                <a:ea typeface="Calibri" panose="020F0502020204030204" pitchFamily="34" charset="0"/>
                <a:cs typeface="Arial" panose="020B0604020202020204" pitchFamily="34" charset="0"/>
              </a:rPr>
              <a:t>jugement critique lui permet de mieux reconnaître les contenus faisant de fausses promesses</a:t>
            </a:r>
            <a:r>
              <a:rPr lang="fr-CA" sz="1800" kern="100" dirty="0">
                <a:effectLst/>
                <a:latin typeface="Calibri" panose="020F0502020204030204" pitchFamily="34" charset="0"/>
                <a:ea typeface="Calibri" panose="020F0502020204030204" pitchFamily="34" charset="0"/>
                <a:cs typeface="Arial" panose="020B0604020202020204" pitchFamily="34" charset="0"/>
              </a:rPr>
              <a:t>.</a:t>
            </a:r>
          </a:p>
          <a:p>
            <a:pPr marL="342900" lvl="0" indent="-342900">
              <a:lnSpc>
                <a:spcPct val="107000"/>
              </a:lnSpc>
              <a:spcAft>
                <a:spcPts val="800"/>
              </a:spcAft>
              <a:buFont typeface="Symbol" panose="05050102010706020507" pitchFamily="18" charset="2"/>
              <a:buChar char=""/>
            </a:pPr>
            <a:r>
              <a:rPr lang="fr-CA" sz="1800" kern="100" dirty="0">
                <a:effectLst/>
                <a:latin typeface="Calibri" panose="020F0502020204030204" pitchFamily="34" charset="0"/>
                <a:ea typeface="Calibri" panose="020F0502020204030204" pitchFamily="34" charset="0"/>
                <a:cs typeface="Arial" panose="020B0604020202020204" pitchFamily="34" charset="0"/>
              </a:rPr>
              <a:t>Son </a:t>
            </a:r>
            <a:r>
              <a:rPr lang="fr-CA" sz="1800" dirty="0">
                <a:effectLst/>
                <a:latin typeface="Calibri" panose="020F0502020204030204" pitchFamily="34" charset="0"/>
                <a:ea typeface="Calibri" panose="020F0502020204030204" pitchFamily="34" charset="0"/>
                <a:cs typeface="Arial" panose="020B0604020202020204" pitchFamily="34" charset="0"/>
              </a:rPr>
              <a:t>intérêt pour le plein air et la randonnée lui permet de développer une estime personnelle qui ne repose pas uniquement sur l’apparence et de voir son corps au-delà de l’image qu’il projette</a:t>
            </a:r>
            <a:r>
              <a:rPr lang="fr-CA" sz="1800" kern="100" dirty="0">
                <a:effectLst/>
                <a:latin typeface="Calibri" panose="020F0502020204030204" pitchFamily="34" charset="0"/>
                <a:ea typeface="Calibri" panose="020F0502020204030204" pitchFamily="34" charset="0"/>
                <a:cs typeface="Arial" panose="020B0604020202020204" pitchFamily="34" charset="0"/>
              </a:rPr>
              <a:t>.</a:t>
            </a: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12</a:t>
            </a:fld>
            <a:endParaRPr lang="fr-CA"/>
          </a:p>
        </p:txBody>
      </p:sp>
    </p:spTree>
    <p:extLst>
      <p:ext uri="{BB962C8B-B14F-4D97-AF65-F5344CB8AC3E}">
        <p14:creationId xmlns:p14="http://schemas.microsoft.com/office/powerpoint/2010/main" val="31323980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2.svg"/><Relationship Id="rId18" Type="http://schemas.openxmlformats.org/officeDocument/2006/relationships/hyperlink" Target="https://www.tiktok.com/@groupeequilibre" TargetMode="External"/><Relationship Id="rId3" Type="http://schemas.openxmlformats.org/officeDocument/2006/relationships/tags" Target="../tags/tag3.xml"/><Relationship Id="rId7" Type="http://schemas.openxmlformats.org/officeDocument/2006/relationships/hyperlink" Target="https://www.youtube.com/user/GroupeEquiLibre" TargetMode="External"/><Relationship Id="rId12" Type="http://schemas.openxmlformats.org/officeDocument/2006/relationships/image" Target="../media/image11.png"/><Relationship Id="rId17" Type="http://schemas.openxmlformats.org/officeDocument/2006/relationships/image" Target="../media/image15.png"/><Relationship Id="rId2" Type="http://schemas.openxmlformats.org/officeDocument/2006/relationships/tags" Target="../tags/tag2.xml"/><Relationship Id="rId16" Type="http://schemas.openxmlformats.org/officeDocument/2006/relationships/image" Target="../media/image1.png"/><Relationship Id="rId1" Type="http://schemas.openxmlformats.org/officeDocument/2006/relationships/tags" Target="../tags/tag1.xml"/><Relationship Id="rId6" Type="http://schemas.openxmlformats.org/officeDocument/2006/relationships/slideMaster" Target="../slideMasters/slideMaster5.xml"/><Relationship Id="rId11" Type="http://schemas.openxmlformats.org/officeDocument/2006/relationships/hyperlink" Target="https://www.instagram.com/groupeequilibre/" TargetMode="External"/><Relationship Id="rId5" Type="http://schemas.openxmlformats.org/officeDocument/2006/relationships/tags" Target="../tags/tag5.xml"/><Relationship Id="rId15" Type="http://schemas.openxmlformats.org/officeDocument/2006/relationships/image" Target="../media/image14.svg"/><Relationship Id="rId10" Type="http://schemas.openxmlformats.org/officeDocument/2006/relationships/hyperlink" Target="https://www.linkedin.com/company/groupeequilibre/" TargetMode="External"/><Relationship Id="rId19" Type="http://schemas.openxmlformats.org/officeDocument/2006/relationships/image" Target="../media/image16.png"/><Relationship Id="rId4" Type="http://schemas.openxmlformats.org/officeDocument/2006/relationships/tags" Target="../tags/tag4.xml"/><Relationship Id="rId9" Type="http://schemas.openxmlformats.org/officeDocument/2006/relationships/hyperlink" Target="https://www.facebook.com/GroupeEquiLibre" TargetMode="External"/><Relationship Id="rId14" Type="http://schemas.openxmlformats.org/officeDocument/2006/relationships/image" Target="../media/image13.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hyperlink" Target="https://www.facebook.com/GroupeEquiLibre" TargetMode="External"/><Relationship Id="rId18" Type="http://schemas.openxmlformats.org/officeDocument/2006/relationships/hyperlink" Target="https://www.tiktok.com/@groupeequilibre" TargetMode="External"/><Relationship Id="rId3" Type="http://schemas.openxmlformats.org/officeDocument/2006/relationships/tags" Target="../tags/tag8.xml"/><Relationship Id="rId7" Type="http://schemas.openxmlformats.org/officeDocument/2006/relationships/image" Target="../media/image17.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7.xml"/><Relationship Id="rId16" Type="http://schemas.openxmlformats.org/officeDocument/2006/relationships/hyperlink" Target="https://www.linkedin.com/company/groupeequilibre/" TargetMode="External"/><Relationship Id="rId1" Type="http://schemas.openxmlformats.org/officeDocument/2006/relationships/tags" Target="../tags/tag6.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0.xml"/><Relationship Id="rId15" Type="http://schemas.openxmlformats.org/officeDocument/2006/relationships/hyperlink" Target="https://www.instagram.com/groupeequilibre/" TargetMode="External"/><Relationship Id="rId10" Type="http://schemas.openxmlformats.org/officeDocument/2006/relationships/image" Target="../media/image20.svg"/><Relationship Id="rId19" Type="http://schemas.openxmlformats.org/officeDocument/2006/relationships/image" Target="../media/image16.png"/><Relationship Id="rId4" Type="http://schemas.openxmlformats.org/officeDocument/2006/relationships/tags" Target="../tags/tag9.xml"/><Relationship Id="rId9" Type="http://schemas.openxmlformats.org/officeDocument/2006/relationships/image" Target="../media/image19.png"/><Relationship Id="rId1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hyperlink" Target="https://www.linkedin.com/company/groupeequilibre/" TargetMode="External"/><Relationship Id="rId18" Type="http://schemas.openxmlformats.org/officeDocument/2006/relationships/hyperlink" Target="https://www.instagram.com/groupeequilibre/" TargetMode="External"/><Relationship Id="rId3" Type="http://schemas.openxmlformats.org/officeDocument/2006/relationships/tags" Target="../tags/tag13.xml"/><Relationship Id="rId7" Type="http://schemas.openxmlformats.org/officeDocument/2006/relationships/image" Target="../media/image21.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12.xml"/><Relationship Id="rId16" Type="http://schemas.openxmlformats.org/officeDocument/2006/relationships/image" Target="../media/image16.png"/><Relationship Id="rId1" Type="http://schemas.openxmlformats.org/officeDocument/2006/relationships/tags" Target="../tags/tag11.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5.xml"/><Relationship Id="rId15" Type="http://schemas.openxmlformats.org/officeDocument/2006/relationships/hyperlink" Target="https://www.tiktok.com/@groupeequilibre" TargetMode="External"/><Relationship Id="rId10" Type="http://schemas.openxmlformats.org/officeDocument/2006/relationships/image" Target="../media/image7.svg"/><Relationship Id="rId19" Type="http://schemas.openxmlformats.org/officeDocument/2006/relationships/hyperlink" Target="https://www.facebook.com/GroupeEquiLibre" TargetMode="External"/><Relationship Id="rId4" Type="http://schemas.openxmlformats.org/officeDocument/2006/relationships/tags" Target="../tags/tag14.xml"/><Relationship Id="rId9" Type="http://schemas.openxmlformats.org/officeDocument/2006/relationships/image" Target="../media/image6.png"/><Relationship Id="rId1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sv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405732"/>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940969"/>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8021166A-25E4-2EFC-0B08-40F265A7188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9728A9C3-9C78-20B1-0C1F-A793CCC7DFAB}"/>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latin typeface="+mn-lt"/>
              </a:rPr>
              <a:t>Tous droits réservés © ÉquiLibre</a:t>
            </a:r>
          </a:p>
        </p:txBody>
      </p:sp>
      <p:sp>
        <p:nvSpPr>
          <p:cNvPr id="12" name="Espace réservé du texte 11">
            <a:extLst>
              <a:ext uri="{FF2B5EF4-FFF2-40B4-BE49-F238E27FC236}">
                <a16:creationId xmlns:a16="http://schemas.microsoft.com/office/drawing/2014/main" id="{1CB0088D-66C5-E576-F578-B03F3173A73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4059403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4">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3D2056"/>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3D205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mn-lt"/>
              </a:rPr>
              <a:t>Tous droits réservés © ÉquiLibre</a:t>
            </a:r>
          </a:p>
        </p:txBody>
      </p:sp>
      <p:pic>
        <p:nvPicPr>
          <p:cNvPr id="15" name="Graphique 14">
            <a:extLst>
              <a:ext uri="{FF2B5EF4-FFF2-40B4-BE49-F238E27FC236}">
                <a16:creationId xmlns:a16="http://schemas.microsoft.com/office/drawing/2014/main" id="{788C5F36-BB09-CCC7-8923-568D4A1BB85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5517" y="419710"/>
            <a:ext cx="1258558" cy="1061908"/>
          </a:xfrm>
          <a:prstGeom prst="rect">
            <a:avLst/>
          </a:prstGeom>
        </p:spPr>
      </p:pic>
      <p:pic>
        <p:nvPicPr>
          <p:cNvPr id="30" name="Image 29" descr="Une image contenant Graphique, graphisme, créativité, conception&#10;&#10;Description générée automatiquement">
            <a:extLst>
              <a:ext uri="{FF2B5EF4-FFF2-40B4-BE49-F238E27FC236}">
                <a16:creationId xmlns:a16="http://schemas.microsoft.com/office/drawing/2014/main" id="{757AE85D-5074-A39F-3F32-4B13DB95A4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147046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5">
    <p:bg>
      <p:bgPr>
        <a:solidFill>
          <a:srgbClr val="00628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B0D7EC"/>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B0D7EC"/>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lvl1pPr>
              <a:defRPr>
                <a:solidFill>
                  <a:srgbClr val="B0D7EC"/>
                </a:solidFill>
              </a:defRPr>
            </a:lvl1pPr>
          </a:lstStyle>
          <a:p>
            <a:fld id="{7858C41C-673F-4EFF-AB29-14469EDC1454}" type="slidenum">
              <a:rPr lang="fr-CA" smtClean="0"/>
              <a:pPr/>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CDAECD7F-9B73-4C68-9F25-2D4FBC1B79FE}"/>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5DFE3"/>
                </a:solidFill>
                <a:latin typeface="+mn-lt"/>
              </a:rPr>
              <a:t>Tous droits réservés © ÉquiLibre</a:t>
            </a:r>
          </a:p>
        </p:txBody>
      </p:sp>
      <p:grpSp>
        <p:nvGrpSpPr>
          <p:cNvPr id="10" name="Groupe 9">
            <a:extLst>
              <a:ext uri="{FF2B5EF4-FFF2-40B4-BE49-F238E27FC236}">
                <a16:creationId xmlns:a16="http://schemas.microsoft.com/office/drawing/2014/main" id="{A27FDD03-EC7A-93D6-E6BB-9ED6429B8A81}"/>
              </a:ext>
            </a:extLst>
          </p:cNvPr>
          <p:cNvGrpSpPr/>
          <p:nvPr userDrawn="1"/>
        </p:nvGrpSpPr>
        <p:grpSpPr>
          <a:xfrm>
            <a:off x="865517" y="736650"/>
            <a:ext cx="721042" cy="706388"/>
            <a:chOff x="4075579" y="5385266"/>
            <a:chExt cx="721042" cy="706388"/>
          </a:xfrm>
        </p:grpSpPr>
        <p:sp>
          <p:nvSpPr>
            <p:cNvPr id="11" name="Forme libre : forme 10">
              <a:extLst>
                <a:ext uri="{FF2B5EF4-FFF2-40B4-BE49-F238E27FC236}">
                  <a16:creationId xmlns:a16="http://schemas.microsoft.com/office/drawing/2014/main" id="{DA32D1FD-03C5-E927-5947-5E3F37EB7C45}"/>
                </a:ext>
              </a:extLst>
            </p:cNvPr>
            <p:cNvSpPr/>
            <p:nvPr/>
          </p:nvSpPr>
          <p:spPr>
            <a:xfrm>
              <a:off x="4243950" y="5808461"/>
              <a:ext cx="534954" cy="283193"/>
            </a:xfrm>
            <a:custGeom>
              <a:avLst/>
              <a:gdLst>
                <a:gd name="connsiteX0" fmla="*/ 411 w 534954"/>
                <a:gd name="connsiteY0" fmla="*/ 222694 h 283193"/>
                <a:gd name="connsiteX1" fmla="*/ 525905 w 534954"/>
                <a:gd name="connsiteY1" fmla="*/ 53912 h 283193"/>
                <a:gd name="connsiteX2" fmla="*/ 534954 w 534954"/>
                <a:gd name="connsiteY2" fmla="*/ 0 h 283193"/>
                <a:gd name="connsiteX3" fmla="*/ 48227 w 534954"/>
                <a:gd name="connsiteY3" fmla="*/ 110585 h 283193"/>
                <a:gd name="connsiteX4" fmla="*/ 316 w 534954"/>
                <a:gd name="connsiteY4" fmla="*/ 222790 h 28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954" h="283193">
                  <a:moveTo>
                    <a:pt x="411" y="222694"/>
                  </a:moveTo>
                  <a:cubicBezTo>
                    <a:pt x="106996" y="313087"/>
                    <a:pt x="417035" y="334613"/>
                    <a:pt x="525905" y="53912"/>
                  </a:cubicBezTo>
                  <a:lnTo>
                    <a:pt x="534954" y="0"/>
                  </a:lnTo>
                  <a:lnTo>
                    <a:pt x="48227" y="110585"/>
                  </a:lnTo>
                  <a:cubicBezTo>
                    <a:pt x="48227" y="110585"/>
                    <a:pt x="-4542" y="218694"/>
                    <a:pt x="316" y="222790"/>
                  </a:cubicBezTo>
                  <a:close/>
                </a:path>
              </a:pathLst>
            </a:custGeom>
            <a:solidFill>
              <a:srgbClr val="4C5C63"/>
            </a:solidFill>
            <a:ln w="9525" cap="flat">
              <a:noFill/>
              <a:prstDash val="solid"/>
              <a:miter/>
            </a:ln>
          </p:spPr>
          <p:txBody>
            <a:bodyPr rtlCol="0" anchor="ctr"/>
            <a:lstStyle/>
            <a:p>
              <a:endParaRPr lang="fr-CA"/>
            </a:p>
          </p:txBody>
        </p:sp>
        <p:sp>
          <p:nvSpPr>
            <p:cNvPr id="12" name="Forme libre : forme 11">
              <a:extLst>
                <a:ext uri="{FF2B5EF4-FFF2-40B4-BE49-F238E27FC236}">
                  <a16:creationId xmlns:a16="http://schemas.microsoft.com/office/drawing/2014/main" id="{4CF97A8C-21F6-3092-7B83-22B364EADCA1}"/>
                </a:ext>
              </a:extLst>
            </p:cNvPr>
            <p:cNvSpPr/>
            <p:nvPr/>
          </p:nvSpPr>
          <p:spPr>
            <a:xfrm>
              <a:off x="4075579" y="5385361"/>
              <a:ext cx="721042" cy="701040"/>
            </a:xfrm>
            <a:custGeom>
              <a:avLst/>
              <a:gdLst>
                <a:gd name="connsiteX0" fmla="*/ 7334 w 721042"/>
                <a:gd name="connsiteY0" fmla="*/ 267843 h 701040"/>
                <a:gd name="connsiteX1" fmla="*/ 0 w 721042"/>
                <a:gd name="connsiteY1" fmla="*/ 340519 h 701040"/>
                <a:gd name="connsiteX2" fmla="*/ 360521 w 721042"/>
                <a:gd name="connsiteY2" fmla="*/ 701040 h 701040"/>
                <a:gd name="connsiteX3" fmla="*/ 721043 w 721042"/>
                <a:gd name="connsiteY3" fmla="*/ 340519 h 701040"/>
                <a:gd name="connsiteX4" fmla="*/ 479203 w 721042"/>
                <a:gd name="connsiteY4" fmla="*/ 0 h 701040"/>
                <a:gd name="connsiteX5" fmla="*/ 7334 w 721042"/>
                <a:gd name="connsiteY5" fmla="*/ 267843 h 701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042" h="701040">
                  <a:moveTo>
                    <a:pt x="7334" y="267843"/>
                  </a:moveTo>
                  <a:cubicBezTo>
                    <a:pt x="2572" y="291275"/>
                    <a:pt x="0" y="315659"/>
                    <a:pt x="0" y="340519"/>
                  </a:cubicBezTo>
                  <a:cubicBezTo>
                    <a:pt x="0" y="539687"/>
                    <a:pt x="161449" y="701040"/>
                    <a:pt x="360521" y="701040"/>
                  </a:cubicBezTo>
                  <a:cubicBezTo>
                    <a:pt x="559594" y="701040"/>
                    <a:pt x="721043" y="539591"/>
                    <a:pt x="721043" y="340519"/>
                  </a:cubicBezTo>
                  <a:cubicBezTo>
                    <a:pt x="721043" y="182975"/>
                    <a:pt x="619982" y="49054"/>
                    <a:pt x="479203" y="0"/>
                  </a:cubicBezTo>
                  <a:lnTo>
                    <a:pt x="7334" y="267843"/>
                  </a:lnTo>
                  <a:close/>
                </a:path>
              </a:pathLst>
            </a:custGeom>
            <a:solidFill>
              <a:srgbClr val="B0D7EC"/>
            </a:solidFill>
            <a:ln w="9525" cap="flat">
              <a:noFill/>
              <a:prstDash val="solid"/>
              <a:miter/>
            </a:ln>
          </p:spPr>
          <p:txBody>
            <a:bodyPr rtlCol="0" anchor="ctr"/>
            <a:lstStyle/>
            <a:p>
              <a:endParaRPr lang="fr-CA"/>
            </a:p>
          </p:txBody>
        </p:sp>
        <p:sp>
          <p:nvSpPr>
            <p:cNvPr id="13" name="Forme libre : forme 12">
              <a:extLst>
                <a:ext uri="{FF2B5EF4-FFF2-40B4-BE49-F238E27FC236}">
                  <a16:creationId xmlns:a16="http://schemas.microsoft.com/office/drawing/2014/main" id="{730B4C11-0C35-F677-E948-2F00A3661F92}"/>
                </a:ext>
              </a:extLst>
            </p:cNvPr>
            <p:cNvSpPr/>
            <p:nvPr/>
          </p:nvSpPr>
          <p:spPr>
            <a:xfrm>
              <a:off x="4311760" y="5689094"/>
              <a:ext cx="248839" cy="210331"/>
            </a:xfrm>
            <a:custGeom>
              <a:avLst/>
              <a:gdLst>
                <a:gd name="connsiteX0" fmla="*/ 126912 w 248839"/>
                <a:gd name="connsiteY0" fmla="*/ 41358 h 210331"/>
                <a:gd name="connsiteX1" fmla="*/ 15279 w 248839"/>
                <a:gd name="connsiteY1" fmla="*/ 15640 h 210331"/>
                <a:gd name="connsiteX2" fmla="*/ 126912 w 248839"/>
                <a:gd name="connsiteY2" fmla="*/ 210331 h 210331"/>
                <a:gd name="connsiteX3" fmla="*/ 236544 w 248839"/>
                <a:gd name="connsiteY3" fmla="*/ 26308 h 210331"/>
                <a:gd name="connsiteX4" fmla="*/ 126912 w 248839"/>
                <a:gd name="connsiteY4" fmla="*/ 41262 h 21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839" h="210331">
                  <a:moveTo>
                    <a:pt x="126912" y="41358"/>
                  </a:moveTo>
                  <a:cubicBezTo>
                    <a:pt x="126912" y="41358"/>
                    <a:pt x="64332" y="-30937"/>
                    <a:pt x="15279" y="15640"/>
                  </a:cubicBezTo>
                  <a:cubicBezTo>
                    <a:pt x="-52444" y="79934"/>
                    <a:pt x="126912" y="210331"/>
                    <a:pt x="126912" y="210331"/>
                  </a:cubicBezTo>
                  <a:cubicBezTo>
                    <a:pt x="126912" y="210331"/>
                    <a:pt x="294837" y="85458"/>
                    <a:pt x="236544" y="26308"/>
                  </a:cubicBezTo>
                  <a:cubicBezTo>
                    <a:pt x="184538" y="-26556"/>
                    <a:pt x="126912" y="41262"/>
                    <a:pt x="126912" y="41262"/>
                  </a:cubicBezTo>
                  <a:close/>
                </a:path>
              </a:pathLst>
            </a:custGeom>
            <a:solidFill>
              <a:srgbClr val="FCF3ED"/>
            </a:solidFill>
            <a:ln w="9525" cap="flat">
              <a:noFill/>
              <a:prstDash val="solid"/>
              <a:miter/>
            </a:ln>
          </p:spPr>
          <p:txBody>
            <a:bodyPr rtlCol="0" anchor="ctr"/>
            <a:lstStyle/>
            <a:p>
              <a:endParaRPr lang="fr-CA"/>
            </a:p>
          </p:txBody>
        </p:sp>
        <p:sp>
          <p:nvSpPr>
            <p:cNvPr id="14" name="Forme libre : forme 13">
              <a:extLst>
                <a:ext uri="{FF2B5EF4-FFF2-40B4-BE49-F238E27FC236}">
                  <a16:creationId xmlns:a16="http://schemas.microsoft.com/office/drawing/2014/main" id="{D6D574EA-DBEB-4603-BB80-968D108D2987}"/>
                </a:ext>
              </a:extLst>
            </p:cNvPr>
            <p:cNvSpPr/>
            <p:nvPr/>
          </p:nvSpPr>
          <p:spPr>
            <a:xfrm>
              <a:off x="4079484" y="5553001"/>
              <a:ext cx="396620" cy="136845"/>
            </a:xfrm>
            <a:custGeom>
              <a:avLst/>
              <a:gdLst>
                <a:gd name="connsiteX0" fmla="*/ 0 w 396620"/>
                <a:gd name="connsiteY0" fmla="*/ 119539 h 136845"/>
                <a:gd name="connsiteX1" fmla="*/ 396621 w 396620"/>
                <a:gd name="connsiteY1" fmla="*/ 0 h 136845"/>
                <a:gd name="connsiteX2" fmla="*/ 50483 w 396620"/>
                <a:gd name="connsiteY2" fmla="*/ 73438 h 136845"/>
                <a:gd name="connsiteX3" fmla="*/ 3429 w 396620"/>
                <a:gd name="connsiteY3" fmla="*/ 100203 h 136845"/>
                <a:gd name="connsiteX4" fmla="*/ 0 w 396620"/>
                <a:gd name="connsiteY4" fmla="*/ 119539 h 136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620" h="136845">
                  <a:moveTo>
                    <a:pt x="0" y="119539"/>
                  </a:moveTo>
                  <a:cubicBezTo>
                    <a:pt x="0" y="119539"/>
                    <a:pt x="220980" y="203930"/>
                    <a:pt x="396621" y="0"/>
                  </a:cubicBezTo>
                  <a:lnTo>
                    <a:pt x="50483" y="73438"/>
                  </a:lnTo>
                  <a:lnTo>
                    <a:pt x="3429" y="100203"/>
                  </a:lnTo>
                  <a:cubicBezTo>
                    <a:pt x="3429" y="100203"/>
                    <a:pt x="952" y="113252"/>
                    <a:pt x="0" y="119539"/>
                  </a:cubicBezTo>
                  <a:close/>
                </a:path>
              </a:pathLst>
            </a:custGeom>
            <a:solidFill>
              <a:srgbClr val="4C5C63"/>
            </a:solidFill>
            <a:ln w="9525" cap="flat">
              <a:noFill/>
              <a:prstDash val="solid"/>
              <a:miter/>
            </a:ln>
          </p:spPr>
          <p:txBody>
            <a:bodyPr rtlCol="0" anchor="ctr"/>
            <a:lstStyle/>
            <a:p>
              <a:endParaRPr lang="fr-CA"/>
            </a:p>
          </p:txBody>
        </p:sp>
        <p:sp>
          <p:nvSpPr>
            <p:cNvPr id="15" name="Forme libre : forme 14">
              <a:extLst>
                <a:ext uri="{FF2B5EF4-FFF2-40B4-BE49-F238E27FC236}">
                  <a16:creationId xmlns:a16="http://schemas.microsoft.com/office/drawing/2014/main" id="{4F041EFF-7468-9606-65D8-E36B4CDA0F90}"/>
                </a:ext>
              </a:extLst>
            </p:cNvPr>
            <p:cNvSpPr/>
            <p:nvPr/>
          </p:nvSpPr>
          <p:spPr>
            <a:xfrm>
              <a:off x="4082913" y="5385266"/>
              <a:ext cx="471977" cy="282185"/>
            </a:xfrm>
            <a:custGeom>
              <a:avLst/>
              <a:gdLst>
                <a:gd name="connsiteX0" fmla="*/ 0 w 471977"/>
                <a:gd name="connsiteY0" fmla="*/ 267938 h 282185"/>
                <a:gd name="connsiteX1" fmla="*/ 328041 w 471977"/>
                <a:gd name="connsiteY1" fmla="*/ 215265 h 282185"/>
                <a:gd name="connsiteX2" fmla="*/ 471964 w 471977"/>
                <a:gd name="connsiteY2" fmla="*/ 0 h 282185"/>
                <a:gd name="connsiteX3" fmla="*/ 0 w 471977"/>
                <a:gd name="connsiteY3" fmla="*/ 267938 h 282185"/>
              </a:gdLst>
              <a:ahLst/>
              <a:cxnLst>
                <a:cxn ang="0">
                  <a:pos x="connsiteX0" y="connsiteY0"/>
                </a:cxn>
                <a:cxn ang="0">
                  <a:pos x="connsiteX1" y="connsiteY1"/>
                </a:cxn>
                <a:cxn ang="0">
                  <a:pos x="connsiteX2" y="connsiteY2"/>
                </a:cxn>
                <a:cxn ang="0">
                  <a:pos x="connsiteX3" y="connsiteY3"/>
                </a:cxn>
              </a:cxnLst>
              <a:rect l="l" t="t" r="r" b="b"/>
              <a:pathLst>
                <a:path w="471977" h="282185">
                  <a:moveTo>
                    <a:pt x="0" y="267938"/>
                  </a:moveTo>
                  <a:cubicBezTo>
                    <a:pt x="0" y="267938"/>
                    <a:pt x="133922" y="323469"/>
                    <a:pt x="328041" y="215265"/>
                  </a:cubicBezTo>
                  <a:cubicBezTo>
                    <a:pt x="476345" y="132398"/>
                    <a:pt x="471964" y="0"/>
                    <a:pt x="471964" y="0"/>
                  </a:cubicBezTo>
                  <a:lnTo>
                    <a:pt x="0" y="267938"/>
                  </a:lnTo>
                  <a:close/>
                </a:path>
              </a:pathLst>
            </a:custGeom>
            <a:solidFill>
              <a:srgbClr val="006280"/>
            </a:solidFill>
            <a:ln w="9525" cap="flat">
              <a:noFill/>
              <a:prstDash val="solid"/>
              <a:miter/>
            </a:ln>
          </p:spPr>
          <p:txBody>
            <a:bodyPr rtlCol="0" anchor="ctr"/>
            <a:lstStyle/>
            <a:p>
              <a:endParaRPr lang="fr-CA"/>
            </a:p>
          </p:txBody>
        </p:sp>
      </p:grpSp>
    </p:spTree>
    <p:extLst>
      <p:ext uri="{BB962C8B-B14F-4D97-AF65-F5344CB8AC3E}">
        <p14:creationId xmlns:p14="http://schemas.microsoft.com/office/powerpoint/2010/main" val="2244049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6">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006280"/>
                </a:solidFill>
                <a:latin typeface="Montserrat Black" panose="00000A00000000000000" pitchFamily="2" charset="0"/>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00628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pic>
        <p:nvPicPr>
          <p:cNvPr id="12" name="Image 11" descr="Une image contenant Graphique, graphisme, créativité, conception&#10;&#10;Description générée automatiquement">
            <a:extLst>
              <a:ext uri="{FF2B5EF4-FFF2-40B4-BE49-F238E27FC236}">
                <a16:creationId xmlns:a16="http://schemas.microsoft.com/office/drawing/2014/main" id="{315DDAFB-E874-0E6A-8296-9E711B6A5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7" name="Graphique 6">
            <a:extLst>
              <a:ext uri="{FF2B5EF4-FFF2-40B4-BE49-F238E27FC236}">
                <a16:creationId xmlns:a16="http://schemas.microsoft.com/office/drawing/2014/main" id="{B6EFF0D8-15E8-5238-3EC0-D0023D94D6A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471488"/>
            <a:ext cx="3038475" cy="971550"/>
          </a:xfrm>
          <a:prstGeom prst="rect">
            <a:avLst/>
          </a:prstGeom>
        </p:spPr>
      </p:pic>
    </p:spTree>
    <p:extLst>
      <p:ext uri="{BB962C8B-B14F-4D97-AF65-F5344CB8AC3E}">
        <p14:creationId xmlns:p14="http://schemas.microsoft.com/office/powerpoint/2010/main" val="765908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re et contenu">
    <p:bg>
      <p:bgPr>
        <a:solidFill>
          <a:srgbClr val="CAEBEE"/>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4AA3AB"/>
                </a:solidFill>
              </a:defRPr>
            </a:lvl1pPr>
            <a:lvl2pPr>
              <a:defRPr>
                <a:solidFill>
                  <a:srgbClr val="4AA3AB"/>
                </a:solidFill>
              </a:defRPr>
            </a:lvl2pPr>
            <a:lvl3pPr>
              <a:defRPr>
                <a:solidFill>
                  <a:srgbClr val="4AA3AB"/>
                </a:solidFill>
              </a:defRPr>
            </a:lvl3pPr>
            <a:lvl4pPr>
              <a:defRPr>
                <a:solidFill>
                  <a:srgbClr val="4AA3AB"/>
                </a:solidFill>
              </a:defRPr>
            </a:lvl4pPr>
            <a:lvl5pPr>
              <a:defRPr>
                <a:solidFill>
                  <a:srgbClr val="4AA3AB"/>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a:xfrm>
            <a:off x="8618180" y="6334125"/>
            <a:ext cx="2743200" cy="365125"/>
          </a:xfrm>
        </p:spPr>
        <p:txBody>
          <a:bodyPr/>
          <a:lstStyle/>
          <a:p>
            <a:fld id="{80FE94EB-0976-4A7D-A387-CFB7C0D0CC74}" type="slidenum">
              <a:rPr lang="fr-CA" smtClean="0"/>
              <a:t>‹N°›</a:t>
            </a:fld>
            <a:endParaRPr lang="fr-CA"/>
          </a:p>
        </p:txBody>
      </p:sp>
      <p:sp>
        <p:nvSpPr>
          <p:cNvPr id="9" name="Espace réservé du contenu 9">
            <a:extLst>
              <a:ext uri="{FF2B5EF4-FFF2-40B4-BE49-F238E27FC236}">
                <a16:creationId xmlns:a16="http://schemas.microsoft.com/office/drawing/2014/main" id="{1EAAE4D0-CDB5-9552-87C0-A97C5BF7DFBC}"/>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39415781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A5F5BB7A-E863-CDDF-F26A-C638259B7984}"/>
              </a:ext>
            </a:extLst>
          </p:cNvPr>
          <p:cNvSpPr txBox="1">
            <a:spLocks/>
          </p:cNvSpPr>
          <p:nvPr userDrawn="1"/>
        </p:nvSpPr>
        <p:spPr>
          <a:xfrm>
            <a:off x="9290829" y="6492875"/>
            <a:ext cx="2087592" cy="365125"/>
          </a:xfrm>
          <a:prstGeom prst="rect">
            <a:avLst/>
          </a:prstGeom>
        </p:spPr>
        <p:txBody>
          <a:bodyPr>
            <a:no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1000" dirty="0">
                <a:solidFill>
                  <a:schemeClr val="tx1"/>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3B898F85-564D-1BD1-102E-B0E6C1B11A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272920DB-4C9A-09ED-4326-03B934D37834}"/>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bg1">
                    <a:lumMod val="65000"/>
                  </a:schemeClr>
                </a:solidFill>
              </a:defRPr>
            </a:lvl1pPr>
            <a:lvl2pPr marL="457200" indent="0">
              <a:buNone/>
              <a:defRPr sz="1000">
                <a:solidFill>
                  <a:schemeClr val="bg1">
                    <a:lumMod val="65000"/>
                  </a:schemeClr>
                </a:solidFill>
              </a:defRPr>
            </a:lvl2pPr>
            <a:lvl3pPr marL="914400" indent="0">
              <a:buNone/>
              <a:defRPr sz="1000">
                <a:solidFill>
                  <a:schemeClr val="bg1">
                    <a:lumMod val="65000"/>
                  </a:schemeClr>
                </a:solidFill>
              </a:defRPr>
            </a:lvl3pPr>
            <a:lvl4pPr marL="1371600" indent="0">
              <a:buNone/>
              <a:defRPr sz="1000">
                <a:solidFill>
                  <a:schemeClr val="bg1">
                    <a:lumMod val="65000"/>
                  </a:schemeClr>
                </a:solidFill>
              </a:defRPr>
            </a:lvl4pPr>
            <a:lvl5pPr marL="1828800" indent="0">
              <a:buNone/>
              <a:defRPr sz="1000">
                <a:solidFill>
                  <a:schemeClr val="bg1">
                    <a:lumMod val="65000"/>
                  </a:schemeClr>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752378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re et contenu">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3D205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B54F26A-83E3-63A8-35C1-8E10813A2C1A}"/>
              </a:ext>
            </a:extLst>
          </p:cNvPr>
          <p:cNvSpPr>
            <a:spLocks noGrp="1"/>
          </p:cNvSpPr>
          <p:nvPr>
            <p:ph sz="quarter" idx="13"/>
          </p:nvPr>
        </p:nvSpPr>
        <p:spPr>
          <a:xfrm>
            <a:off x="1798608" y="6356350"/>
            <a:ext cx="3743433" cy="365125"/>
          </a:xfrm>
        </p:spPr>
        <p:txBody>
          <a:bodyPr>
            <a:noAutofit/>
          </a:bodyPr>
          <a:lstStyle>
            <a:lvl1pPr marL="0" indent="0">
              <a:buNone/>
              <a:defRPr sz="1000">
                <a:solidFill>
                  <a:srgbClr val="8B87D5"/>
                </a:solidFill>
              </a:defRPr>
            </a:lvl1pPr>
            <a:lvl2pPr marL="457200" indent="0">
              <a:buNone/>
              <a:defRPr sz="1000">
                <a:solidFill>
                  <a:srgbClr val="8B87D5"/>
                </a:solidFill>
              </a:defRPr>
            </a:lvl2pPr>
            <a:lvl3pPr marL="914400" indent="0">
              <a:buNone/>
              <a:defRPr sz="1000">
                <a:solidFill>
                  <a:srgbClr val="8B87D5"/>
                </a:solidFill>
              </a:defRPr>
            </a:lvl3pPr>
            <a:lvl4pPr marL="1371600" indent="0">
              <a:buNone/>
              <a:defRPr sz="1000">
                <a:solidFill>
                  <a:srgbClr val="8B87D5"/>
                </a:solidFill>
              </a:defRPr>
            </a:lvl4pPr>
            <a:lvl5pPr marL="1828800" indent="0">
              <a:buNone/>
              <a:defRPr sz="1000">
                <a:solidFill>
                  <a:srgbClr val="8B87D5"/>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63250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Titre et contenu">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006280"/>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006280"/>
                </a:solidFill>
              </a:defRPr>
            </a:lvl1pPr>
            <a:lvl2pPr>
              <a:defRPr>
                <a:solidFill>
                  <a:srgbClr val="006280"/>
                </a:solidFill>
              </a:defRPr>
            </a:lvl2pPr>
            <a:lvl3pPr>
              <a:defRPr>
                <a:solidFill>
                  <a:srgbClr val="006280"/>
                </a:solidFill>
              </a:defRPr>
            </a:lvl3pPr>
            <a:lvl4pPr>
              <a:defRPr>
                <a:solidFill>
                  <a:srgbClr val="006280"/>
                </a:solidFill>
              </a:defRPr>
            </a:lvl4pPr>
            <a:lvl5pPr>
              <a:defRPr>
                <a:solidFill>
                  <a:srgbClr val="006280"/>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275B4235-A683-C956-C390-EC96DFE91F98}"/>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Espace réservé du contenu 9">
            <a:extLst>
              <a:ext uri="{FF2B5EF4-FFF2-40B4-BE49-F238E27FC236}">
                <a16:creationId xmlns:a16="http://schemas.microsoft.com/office/drawing/2014/main" id="{1A6FFA15-F25F-6042-82C7-58A76781E936}"/>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Tree>
    <p:extLst>
      <p:ext uri="{BB962C8B-B14F-4D97-AF65-F5344CB8AC3E}">
        <p14:creationId xmlns:p14="http://schemas.microsoft.com/office/powerpoint/2010/main" val="25445823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164533"/>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164533"/>
                </a:solidFill>
              </a:defRPr>
            </a:lvl1pPr>
            <a:lvl2pPr>
              <a:defRPr>
                <a:solidFill>
                  <a:srgbClr val="164533"/>
                </a:solidFill>
              </a:defRPr>
            </a:lvl2pPr>
            <a:lvl3pPr>
              <a:defRPr>
                <a:solidFill>
                  <a:srgbClr val="164533"/>
                </a:solidFill>
              </a:defRPr>
            </a:lvl3pPr>
            <a:lvl4pPr>
              <a:defRPr>
                <a:solidFill>
                  <a:srgbClr val="164533"/>
                </a:solidFill>
              </a:defRPr>
            </a:lvl4pPr>
            <a:lvl5pPr>
              <a:defRPr>
                <a:solidFill>
                  <a:srgbClr val="164533"/>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42E4C7D1-1EB3-6436-AF52-159B0A03DD27}"/>
              </a:ext>
            </a:extLst>
          </p:cNvPr>
          <p:cNvSpPr>
            <a:spLocks noGrp="1"/>
          </p:cNvSpPr>
          <p:nvPr>
            <p:ph sz="quarter" idx="13"/>
          </p:nvPr>
        </p:nvSpPr>
        <p:spPr>
          <a:xfrm>
            <a:off x="1857375" y="6356350"/>
            <a:ext cx="5768910" cy="365125"/>
          </a:xfrm>
        </p:spPr>
        <p:txBody>
          <a:bodyPr>
            <a:noAutofit/>
          </a:bodyPr>
          <a:lstStyle>
            <a:lvl1pPr marL="0" indent="0">
              <a:buNone/>
              <a:defRPr sz="1000">
                <a:solidFill>
                  <a:srgbClr val="164533"/>
                </a:solidFill>
              </a:defRPr>
            </a:lvl1pPr>
            <a:lvl2pPr marL="457200" indent="0">
              <a:buNone/>
              <a:defRPr sz="1000">
                <a:solidFill>
                  <a:srgbClr val="164533"/>
                </a:solidFill>
              </a:defRPr>
            </a:lvl2pPr>
            <a:lvl3pPr marL="914400" indent="0">
              <a:buNone/>
              <a:defRPr sz="1000">
                <a:solidFill>
                  <a:srgbClr val="164533"/>
                </a:solidFill>
              </a:defRPr>
            </a:lvl3pPr>
            <a:lvl4pPr marL="1371600" indent="0">
              <a:buNone/>
              <a:defRPr sz="1000">
                <a:solidFill>
                  <a:srgbClr val="164533"/>
                </a:solidFill>
              </a:defRPr>
            </a:lvl4pPr>
            <a:lvl5pPr marL="1828800" indent="0">
              <a:buNone/>
              <a:defRPr sz="1000">
                <a:solidFill>
                  <a:srgbClr val="164533"/>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30974869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re et contenu">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dirty="0"/>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0FE620FC-CB88-CD43-55D4-8BD95FFD160B}"/>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969696"/>
                </a:solidFill>
              </a:defRPr>
            </a:lvl1pPr>
            <a:lvl2pPr marL="457200" indent="0">
              <a:buNone/>
              <a:defRPr sz="1000">
                <a:solidFill>
                  <a:srgbClr val="969696"/>
                </a:solidFill>
              </a:defRPr>
            </a:lvl2pPr>
            <a:lvl3pPr marL="914400" indent="0">
              <a:buNone/>
              <a:defRPr sz="1000">
                <a:solidFill>
                  <a:srgbClr val="969696"/>
                </a:solidFill>
              </a:defRPr>
            </a:lvl3pPr>
            <a:lvl4pPr marL="1371600" indent="0">
              <a:buNone/>
              <a:defRPr sz="1000">
                <a:solidFill>
                  <a:srgbClr val="969696"/>
                </a:solidFill>
              </a:defRPr>
            </a:lvl4pPr>
            <a:lvl5pPr marL="1828800" indent="0">
              <a:buNone/>
              <a:defRPr sz="1000">
                <a:solidFill>
                  <a:srgbClr val="96969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11894796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re et contenu">
    <p:bg>
      <p:bgPr>
        <a:solidFill>
          <a:srgbClr val="FFFFFF"/>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chemeClr val="tx1"/>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863083E-8F53-88CD-8A27-101B2F0E274A}"/>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3D2056"/>
                </a:solidFill>
              </a:defRPr>
            </a:lvl1pPr>
            <a:lvl2pPr marL="457200" indent="0">
              <a:buNone/>
              <a:defRPr sz="1000">
                <a:solidFill>
                  <a:srgbClr val="3D2056"/>
                </a:solidFill>
              </a:defRPr>
            </a:lvl2pPr>
            <a:lvl3pPr marL="914400" indent="0">
              <a:buNone/>
              <a:defRPr sz="1000">
                <a:solidFill>
                  <a:srgbClr val="3D2056"/>
                </a:solidFill>
              </a:defRPr>
            </a:lvl3pPr>
            <a:lvl4pPr marL="1371600" indent="0">
              <a:buNone/>
              <a:defRPr sz="1000">
                <a:solidFill>
                  <a:srgbClr val="3D2056"/>
                </a:solidFill>
              </a:defRPr>
            </a:lvl4pPr>
            <a:lvl5pPr marL="1828800" indent="0">
              <a:buNone/>
              <a:defRPr sz="1000">
                <a:solidFill>
                  <a:srgbClr val="3D205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1786945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787AE1F-CA2E-9A9A-850A-4EF04129AC6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8F54EB95-53F3-7711-C2D6-CC9E523E4B83}"/>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E7E5F2"/>
                </a:solidFill>
                <a:latin typeface="+mn-lt"/>
              </a:rPr>
              <a:t>Tous droits réservés © ÉquiLibre</a:t>
            </a:r>
          </a:p>
        </p:txBody>
      </p:sp>
      <p:sp>
        <p:nvSpPr>
          <p:cNvPr id="10" name="Espace réservé du texte 11">
            <a:extLst>
              <a:ext uri="{FF2B5EF4-FFF2-40B4-BE49-F238E27FC236}">
                <a16:creationId xmlns:a16="http://schemas.microsoft.com/office/drawing/2014/main" id="{62CAD1A7-A3CB-09AE-14F6-1274ADD40CA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606521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re et contenu">
    <p:bg>
      <p:bgPr>
        <a:solidFill>
          <a:schemeClr val="tx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A5F5BB7A-E863-CDDF-F26A-C638259B7984}"/>
              </a:ext>
            </a:extLst>
          </p:cNvPr>
          <p:cNvSpPr txBox="1">
            <a:spLocks/>
          </p:cNvSpPr>
          <p:nvPr userDrawn="1"/>
        </p:nvSpPr>
        <p:spPr>
          <a:xfrm>
            <a:off x="9290829" y="6492875"/>
            <a:ext cx="2087592" cy="365125"/>
          </a:xfrm>
          <a:prstGeom prst="rect">
            <a:avLst/>
          </a:prstGeom>
        </p:spPr>
        <p:txBody>
          <a:bodyPr>
            <a:no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1000" dirty="0">
                <a:solidFill>
                  <a:srgbClr val="FFFFFF"/>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3B898F85-564D-1BD1-102E-B0E6C1B11A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272920DB-4C9A-09ED-4326-03B934D37834}"/>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bg1">
                    <a:lumMod val="65000"/>
                  </a:schemeClr>
                </a:solidFill>
              </a:defRPr>
            </a:lvl1pPr>
            <a:lvl2pPr marL="457200" indent="0">
              <a:buNone/>
              <a:defRPr sz="1000">
                <a:solidFill>
                  <a:schemeClr val="bg1">
                    <a:lumMod val="65000"/>
                  </a:schemeClr>
                </a:solidFill>
              </a:defRPr>
            </a:lvl2pPr>
            <a:lvl3pPr marL="914400" indent="0">
              <a:buNone/>
              <a:defRPr sz="1000">
                <a:solidFill>
                  <a:schemeClr val="bg1">
                    <a:lumMod val="65000"/>
                  </a:schemeClr>
                </a:solidFill>
              </a:defRPr>
            </a:lvl3pPr>
            <a:lvl4pPr marL="1371600" indent="0">
              <a:buNone/>
              <a:defRPr sz="1000">
                <a:solidFill>
                  <a:schemeClr val="bg1">
                    <a:lumMod val="65000"/>
                  </a:schemeClr>
                </a:solidFill>
              </a:defRPr>
            </a:lvl4pPr>
            <a:lvl5pPr marL="1828800" indent="0">
              <a:buNone/>
              <a:defRPr sz="1000">
                <a:solidFill>
                  <a:schemeClr val="bg1">
                    <a:lumMod val="65000"/>
                  </a:schemeClr>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1502933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
        <p:nvSpPr>
          <p:cNvPr id="7" name="Espace réservé du contenu 9">
            <a:extLst>
              <a:ext uri="{FF2B5EF4-FFF2-40B4-BE49-F238E27FC236}">
                <a16:creationId xmlns:a16="http://schemas.microsoft.com/office/drawing/2014/main" id="{E2B24E1D-12A4-8A13-3AA4-30852F792FAC}"/>
              </a:ext>
            </a:extLst>
          </p:cNvPr>
          <p:cNvSpPr txBox="1">
            <a:spLocks/>
          </p:cNvSpPr>
          <p:nvPr userDrawn="1"/>
        </p:nvSpPr>
        <p:spPr>
          <a:xfrm>
            <a:off x="9290829" y="6492875"/>
            <a:ext cx="2087592" cy="365125"/>
          </a:xfrm>
          <a:prstGeom prst="rect">
            <a:avLst/>
          </a:prstGeom>
        </p:spPr>
        <p:txBody>
          <a:bodyPr>
            <a:no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1000" dirty="0">
                <a:solidFill>
                  <a:srgbClr val="FFFFFF"/>
                </a:solidFill>
                <a:latin typeface="+mn-lt"/>
              </a:rPr>
              <a:t>Tous droits réservés © ÉquiLibre</a:t>
            </a:r>
          </a:p>
        </p:txBody>
      </p:sp>
    </p:spTree>
    <p:extLst>
      <p:ext uri="{BB962C8B-B14F-4D97-AF65-F5344CB8AC3E}">
        <p14:creationId xmlns:p14="http://schemas.microsoft.com/office/powerpoint/2010/main" val="4081542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90BB93-345F-F244-DC5D-2D1280D9225A}"/>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D4CCE885-D51E-0614-7C93-6160D2EE66CD}"/>
              </a:ext>
            </a:extLst>
          </p:cNvPr>
          <p:cNvSpPr>
            <a:spLocks noGrp="1"/>
          </p:cNvSpPr>
          <p:nvPr>
            <p:ph type="dt" sz="half" idx="10"/>
          </p:nvPr>
        </p:nvSpPr>
        <p:spPr/>
        <p:txBody>
          <a:bodyPr/>
          <a:lstStyle/>
          <a:p>
            <a:fld id="{63F8F666-31D8-4393-86DF-286A2A811B62}" type="datetimeFigureOut">
              <a:rPr lang="fr-CA" smtClean="0"/>
              <a:t>2025-03-17</a:t>
            </a:fld>
            <a:endParaRPr lang="fr-CA"/>
          </a:p>
        </p:txBody>
      </p:sp>
      <p:sp>
        <p:nvSpPr>
          <p:cNvPr id="4" name="Espace réservé du pied de page 3">
            <a:extLst>
              <a:ext uri="{FF2B5EF4-FFF2-40B4-BE49-F238E27FC236}">
                <a16:creationId xmlns:a16="http://schemas.microsoft.com/office/drawing/2014/main" id="{51EE4564-7555-5B82-7ABB-F39749AB689B}"/>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7B551E8A-761B-0A71-88EA-5FE46CA5343B}"/>
              </a:ext>
            </a:extLst>
          </p:cNvPr>
          <p:cNvSpPr>
            <a:spLocks noGrp="1"/>
          </p:cNvSpPr>
          <p:nvPr>
            <p:ph type="sldNum" sz="quarter" idx="12"/>
          </p:nvPr>
        </p:nvSpPr>
        <p:spPr/>
        <p:txBody>
          <a:bodyPr/>
          <a:lstStyle/>
          <a:p>
            <a:fld id="{73B5D152-FD49-49F4-9CC8-2F6489B505BA}" type="slidenum">
              <a:rPr lang="fr-CA" smtClean="0"/>
              <a:t>‹N°›</a:t>
            </a:fld>
            <a:endParaRPr lang="fr-CA"/>
          </a:p>
        </p:txBody>
      </p:sp>
      <p:sp>
        <p:nvSpPr>
          <p:cNvPr id="7" name="Espace réservé du contenu 6">
            <a:extLst>
              <a:ext uri="{FF2B5EF4-FFF2-40B4-BE49-F238E27FC236}">
                <a16:creationId xmlns:a16="http://schemas.microsoft.com/office/drawing/2014/main" id="{A5C1A80D-A908-FBDB-3777-AC0E2C96F1C8}"/>
              </a:ext>
            </a:extLst>
          </p:cNvPr>
          <p:cNvSpPr>
            <a:spLocks noGrp="1"/>
          </p:cNvSpPr>
          <p:nvPr>
            <p:ph sz="quarter" idx="13"/>
          </p:nvPr>
        </p:nvSpPr>
        <p:spPr>
          <a:xfrm>
            <a:off x="838200" y="1857375"/>
            <a:ext cx="10515600" cy="3962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6803377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 avec légende">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2025-03-17</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007115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1_Image avec légend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2025-03-17</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1234830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2_Image avec légend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006280"/>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006280"/>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2025-03-17</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929204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3_Image avec légend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3D2056"/>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3D205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2025-03-17</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1433534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4_Image avec légende">
    <p:bg>
      <p:bgPr>
        <a:solidFill>
          <a:srgbClr val="DEEEEB"/>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164533"/>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16453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2025-03-17</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2334140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uivez-nous_bleu">
    <p:bg>
      <p:bgPr>
        <a:solidFill>
          <a:srgbClr val="B0D7EC"/>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2025-03-17</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69038"/>
            <a:ext cx="4414905" cy="819051"/>
          </a:xfrm>
          <a:prstGeom prst="roundRect">
            <a:avLst>
              <a:gd name="adj" fmla="val 46359"/>
            </a:avLst>
          </a:prstGeom>
          <a:solidFill>
            <a:srgbClr val="00628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Rectangle 6">
            <a:extLst>
              <a:ext uri="{FF2B5EF4-FFF2-40B4-BE49-F238E27FC236}">
                <a16:creationId xmlns:a16="http://schemas.microsoft.com/office/drawing/2014/main" id="{A3343245-A310-CBAD-598E-2CF8D3ACC378}"/>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8" name="Rectangle 7">
            <a:extLst>
              <a:ext uri="{FF2B5EF4-FFF2-40B4-BE49-F238E27FC236}">
                <a16:creationId xmlns:a16="http://schemas.microsoft.com/office/drawing/2014/main" id="{9D6A0AB9-0141-A789-1C6F-F7DCE826F49A}"/>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9" name="Rectangle 8">
            <a:extLst>
              <a:ext uri="{FF2B5EF4-FFF2-40B4-BE49-F238E27FC236}">
                <a16:creationId xmlns:a16="http://schemas.microsoft.com/office/drawing/2014/main" id="{0E55EC0D-613F-BAB8-59A2-BA4CA5E6850C}"/>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sp>
        <p:nvSpPr>
          <p:cNvPr id="10" name="Rectangle 9">
            <a:extLst>
              <a:ext uri="{FF2B5EF4-FFF2-40B4-BE49-F238E27FC236}">
                <a16:creationId xmlns:a16="http://schemas.microsoft.com/office/drawing/2014/main" id="{228CE73A-3037-E13F-7365-8C58EF851091}"/>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11" name="Espace réservé du contenu 20" descr="Une image contenant capture d’écran, Graphique, symbole, Police&#10;&#10;Description générée automatiquement">
            <a:hlinkClick r:id="rId7"/>
            <a:extLst>
              <a:ext uri="{FF2B5EF4-FFF2-40B4-BE49-F238E27FC236}">
                <a16:creationId xmlns:a16="http://schemas.microsoft.com/office/drawing/2014/main" id="{505D2D88-03AD-D489-C911-763373041BAB}"/>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12" name="ZoneTexte 11">
            <a:extLst>
              <a:ext uri="{FF2B5EF4-FFF2-40B4-BE49-F238E27FC236}">
                <a16:creationId xmlns:a16="http://schemas.microsoft.com/office/drawing/2014/main" id="{302342C5-2934-2EB8-4779-0778CBD2DB10}"/>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solidFill>
                  <a:srgbClr val="006280"/>
                </a:solidFill>
                <a:latin typeface="Aptos" panose="020B0004020202020204" pitchFamily="34" charset="0"/>
              </a:rPr>
              <a:t>Et inscrivez-vous à notre infolettre pour ne rien manquer de</a:t>
            </a:r>
            <a:r>
              <a:rPr lang="fr-CA" sz="2000" b="0" i="0" dirty="0">
                <a:solidFill>
                  <a:srgbClr val="006280"/>
                </a:solidFill>
                <a:latin typeface="Aptos" panose="020B0004020202020204" pitchFamily="34" charset="0"/>
              </a:rPr>
              <a:t> nos </a:t>
            </a:r>
            <a:r>
              <a:rPr lang="fr-CA" sz="2000" dirty="0">
                <a:solidFill>
                  <a:srgbClr val="006280"/>
                </a:solidFill>
                <a:latin typeface="Aptos" panose="020B0004020202020204" pitchFamily="34" charset="0"/>
              </a:rPr>
              <a:t>activités! </a:t>
            </a:r>
          </a:p>
        </p:txBody>
      </p:sp>
      <p:pic>
        <p:nvPicPr>
          <p:cNvPr id="13" name="Espace réservé du contenu 20" descr="Une image contenant capture d’écran, Graphique, symbole, Police&#10;&#10;Description générée automatiquement">
            <a:hlinkClick r:id="rId9"/>
            <a:extLst>
              <a:ext uri="{FF2B5EF4-FFF2-40B4-BE49-F238E27FC236}">
                <a16:creationId xmlns:a16="http://schemas.microsoft.com/office/drawing/2014/main" id="{D526615B-F659-752A-E1A5-F5B56B7F7A3F}"/>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pic>
        <p:nvPicPr>
          <p:cNvPr id="14" name="Espace réservé du contenu 20" descr="Une image contenant capture d’écran, Graphique, symbole, Police&#10;&#10;Description générée automatiquement">
            <a:hlinkClick r:id="rId10"/>
            <a:extLst>
              <a:ext uri="{FF2B5EF4-FFF2-40B4-BE49-F238E27FC236}">
                <a16:creationId xmlns:a16="http://schemas.microsoft.com/office/drawing/2014/main" id="{50CC72F3-C42C-E1EE-1667-5727DE143DF8}"/>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15" name="Espace réservé du contenu 20" descr="Une image contenant capture d’écran, Graphique, symbole, Police&#10;&#10;Description générée automatiquement">
            <a:hlinkClick r:id="rId11"/>
            <a:extLst>
              <a:ext uri="{FF2B5EF4-FFF2-40B4-BE49-F238E27FC236}">
                <a16:creationId xmlns:a16="http://schemas.microsoft.com/office/drawing/2014/main" id="{F080D509-6025-8E62-91B9-5973A6FFCB51}"/>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08293"/>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dirty="0">
                <a:solidFill>
                  <a:srgbClr val="006280"/>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5723055" y="590707"/>
            <a:ext cx="902881" cy="761806"/>
          </a:xfrm>
          <a:prstGeom prst="rect">
            <a:avLst/>
          </a:prstGeom>
        </p:spPr>
      </p:pic>
      <p:sp>
        <p:nvSpPr>
          <p:cNvPr id="19" name="Espace réservé du contenu 9">
            <a:extLst>
              <a:ext uri="{FF2B5EF4-FFF2-40B4-BE49-F238E27FC236}">
                <a16:creationId xmlns:a16="http://schemas.microsoft.com/office/drawing/2014/main" id="{2FF3E207-A3D9-EE46-FF33-726187782FF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4AA3AB"/>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4BDE44FA-2418-50AD-36A9-7364E3CA422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2D9EDF02-5AE5-432C-86E2-519DF46D8BCC}"/>
              </a:ext>
            </a:extLst>
          </p:cNvPr>
          <p:cNvSpPr txBox="1"/>
          <p:nvPr userDrawn="1"/>
        </p:nvSpPr>
        <p:spPr>
          <a:xfrm>
            <a:off x="6174495" y="1169038"/>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DCCFF97D-D44E-7EBD-18CE-48639A0A3021}"/>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pic>
        <p:nvPicPr>
          <p:cNvPr id="6" name="Image 5" descr="Une image contenant Graphique, cercle, Police, symbole&#10;&#10;Description générée automatiquement">
            <a:hlinkClick r:id="rId18"/>
            <a:extLst>
              <a:ext uri="{FF2B5EF4-FFF2-40B4-BE49-F238E27FC236}">
                <a16:creationId xmlns:a16="http://schemas.microsoft.com/office/drawing/2014/main" id="{90CC7AD2-D5F2-204A-AB36-AA1BB5F9AB08}"/>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23" name="Rectangle 22">
            <a:extLst>
              <a:ext uri="{FF2B5EF4-FFF2-40B4-BE49-F238E27FC236}">
                <a16:creationId xmlns:a16="http://schemas.microsoft.com/office/drawing/2014/main" id="{47817A35-9E25-1F1A-4182-B4872D1E2E2B}"/>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1136894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uivez-nous_vert">
    <p:bg>
      <p:bgPr>
        <a:solidFill>
          <a:srgbClr val="A3D1C8"/>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2025-03-17</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77664"/>
            <a:ext cx="4414905" cy="819051"/>
          </a:xfrm>
          <a:prstGeom prst="roundRect">
            <a:avLst>
              <a:gd name="adj" fmla="val 46359"/>
            </a:avLst>
          </a:prstGeom>
          <a:solidFill>
            <a:srgbClr val="1645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16919"/>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164533"/>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99333"/>
            <a:ext cx="902881" cy="761806"/>
          </a:xfrm>
          <a:prstGeom prst="rect">
            <a:avLst/>
          </a:prstGeom>
        </p:spPr>
      </p:pic>
      <p:sp>
        <p:nvSpPr>
          <p:cNvPr id="19" name="Espace réservé du contenu 9">
            <a:extLst>
              <a:ext uri="{FF2B5EF4-FFF2-40B4-BE49-F238E27FC236}">
                <a16:creationId xmlns:a16="http://schemas.microsoft.com/office/drawing/2014/main" id="{A2D22A7A-884A-1585-87A1-F0E9166DF6B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164533"/>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F68767DA-04FE-3968-D25F-F911CD07BC43}"/>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69230F6A-2271-2BB1-FA10-ABBAEC83CE82}"/>
              </a:ext>
            </a:extLst>
          </p:cNvPr>
          <p:cNvSpPr txBox="1"/>
          <p:nvPr userDrawn="1"/>
        </p:nvSpPr>
        <p:spPr>
          <a:xfrm>
            <a:off x="6174495" y="1177664"/>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60AF7B52-8E58-2EEF-E562-4200FFF64B35}"/>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6D50A7DF-1115-B332-8EB4-FF28F3C44754}"/>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24" name="Rectangle 23">
            <a:extLst>
              <a:ext uri="{FF2B5EF4-FFF2-40B4-BE49-F238E27FC236}">
                <a16:creationId xmlns:a16="http://schemas.microsoft.com/office/drawing/2014/main" id="{DC81A301-BFFB-8345-DA5F-32EC1616031E}"/>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5"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A4241E46-CA14-93E9-0EF6-DC88DD1F820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
        <p:nvSpPr>
          <p:cNvPr id="26" name="Rectangle 25">
            <a:extLst>
              <a:ext uri="{FF2B5EF4-FFF2-40B4-BE49-F238E27FC236}">
                <a16:creationId xmlns:a16="http://schemas.microsoft.com/office/drawing/2014/main" id="{48034DEF-3295-F513-120C-47AE83516074}"/>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7" name="Espace réservé du contenu 20" descr="Une image contenant capture d’écran, Graphique, symbole, Police&#10;&#10;Description générée automatiquement">
            <a:hlinkClick r:id="rId15"/>
            <a:extLst>
              <a:ext uri="{FF2B5EF4-FFF2-40B4-BE49-F238E27FC236}">
                <a16:creationId xmlns:a16="http://schemas.microsoft.com/office/drawing/2014/main" id="{706CBE15-1BDC-BC77-EEF5-0DB14FA146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28" name="Rectangle 27">
            <a:extLst>
              <a:ext uri="{FF2B5EF4-FFF2-40B4-BE49-F238E27FC236}">
                <a16:creationId xmlns:a16="http://schemas.microsoft.com/office/drawing/2014/main" id="{F26593BA-7BED-4BDD-DE1B-42A9D3B15B43}"/>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9" name="Espace réservé du contenu 20" descr="Une image contenant capture d’écran, Graphique, symbole, Police&#10;&#10;Description générée automatiquement">
            <a:hlinkClick r:id="rId16"/>
            <a:extLst>
              <a:ext uri="{FF2B5EF4-FFF2-40B4-BE49-F238E27FC236}">
                <a16:creationId xmlns:a16="http://schemas.microsoft.com/office/drawing/2014/main" id="{E71FA5E6-ABCC-FBFE-123D-081E4AC41B5D}"/>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sp>
        <p:nvSpPr>
          <p:cNvPr id="30" name="Rectangle 29">
            <a:extLst>
              <a:ext uri="{FF2B5EF4-FFF2-40B4-BE49-F238E27FC236}">
                <a16:creationId xmlns:a16="http://schemas.microsoft.com/office/drawing/2014/main" id="{C8689713-E8B1-06E4-63E4-3E4A675B9C6B}"/>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31"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5FAE4AEC-A90B-645B-F1A5-C01FC4AE50D4}"/>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pic>
        <p:nvPicPr>
          <p:cNvPr id="32" name="Image 31" descr="Une image contenant Graphique, cercle, Police, symbole&#10;&#10;Description générée automatiquement">
            <a:hlinkClick r:id="rId18"/>
            <a:extLst>
              <a:ext uri="{FF2B5EF4-FFF2-40B4-BE49-F238E27FC236}">
                <a16:creationId xmlns:a16="http://schemas.microsoft.com/office/drawing/2014/main" id="{DF01CAEF-C00C-8BC5-5668-B24FA4632A51}"/>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33" name="Rectangle 32">
            <a:extLst>
              <a:ext uri="{FF2B5EF4-FFF2-40B4-BE49-F238E27FC236}">
                <a16:creationId xmlns:a16="http://schemas.microsoft.com/office/drawing/2014/main" id="{60139754-FDF2-39C0-8192-C8D94D39CBDC}"/>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287837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e de titr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006280"/>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0062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6CBD144C-0F63-88AA-CAC7-0F24A8C46F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C65B01F2-72FF-E543-CE18-14F74C9FF84B}"/>
              </a:ext>
            </a:extLst>
          </p:cNvPr>
          <p:cNvSpPr txBox="1">
            <a:spLocks/>
          </p:cNvSpPr>
          <p:nvPr userDrawn="1"/>
        </p:nvSpPr>
        <p:spPr>
          <a:xfrm>
            <a:off x="9579257" y="6542800"/>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
        <p:nvSpPr>
          <p:cNvPr id="9" name="Espace réservé du texte 11">
            <a:extLst>
              <a:ext uri="{FF2B5EF4-FFF2-40B4-BE49-F238E27FC236}">
                <a16:creationId xmlns:a16="http://schemas.microsoft.com/office/drawing/2014/main" id="{5F222CC3-5C71-01F6-A111-377081E762B0}"/>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006280"/>
                </a:solidFill>
              </a:defRPr>
            </a:lvl1pPr>
            <a:lvl2pPr>
              <a:defRPr>
                <a:solidFill>
                  <a:srgbClr val="006280"/>
                </a:solidFill>
              </a:defRPr>
            </a:lvl2pPr>
          </a:lstStyle>
          <a:p>
            <a:pPr lvl="0"/>
            <a:r>
              <a:rPr lang="fr-FR" dirty="0"/>
              <a:t>Date</a:t>
            </a:r>
          </a:p>
          <a:p>
            <a:pPr lvl="1"/>
            <a:endParaRPr lang="fr-CA" dirty="0"/>
          </a:p>
        </p:txBody>
      </p:sp>
    </p:spTree>
    <p:extLst>
      <p:ext uri="{BB962C8B-B14F-4D97-AF65-F5344CB8AC3E}">
        <p14:creationId xmlns:p14="http://schemas.microsoft.com/office/powerpoint/2010/main" val="34589391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uivez-nous_mauve">
    <p:bg>
      <p:bgPr>
        <a:solidFill>
          <a:srgbClr val="ADAAE1"/>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2025-03-17</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51780"/>
            <a:ext cx="4414905" cy="819051"/>
          </a:xfrm>
          <a:prstGeom prst="roundRect">
            <a:avLst>
              <a:gd name="adj" fmla="val 46359"/>
            </a:avLst>
          </a:prstGeom>
          <a:solidFill>
            <a:srgbClr val="3D2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091035"/>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3D2056"/>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73449"/>
            <a:ext cx="902881" cy="761806"/>
          </a:xfrm>
          <a:prstGeom prst="rect">
            <a:avLst/>
          </a:prstGeom>
        </p:spPr>
      </p:pic>
      <p:sp>
        <p:nvSpPr>
          <p:cNvPr id="19" name="Espace réservé du contenu 9">
            <a:extLst>
              <a:ext uri="{FF2B5EF4-FFF2-40B4-BE49-F238E27FC236}">
                <a16:creationId xmlns:a16="http://schemas.microsoft.com/office/drawing/2014/main" id="{9C6DCE35-A020-E1D8-E0AE-80C9DB8B230D}"/>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8B7394C4-9ED4-7B12-5721-085DD4FCDD21}"/>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7128BB7A-5714-BAA3-0CD5-B418533EF7D2}"/>
              </a:ext>
            </a:extLst>
          </p:cNvPr>
          <p:cNvSpPr txBox="1"/>
          <p:nvPr userDrawn="1"/>
        </p:nvSpPr>
        <p:spPr>
          <a:xfrm>
            <a:off x="6174495" y="1151780"/>
            <a:ext cx="4207755" cy="830997"/>
          </a:xfrm>
          <a:prstGeom prst="rect">
            <a:avLst/>
          </a:prstGeom>
          <a:noFill/>
        </p:spPr>
        <p:txBody>
          <a:bodyPr wrap="square" rtlCol="0">
            <a:spAutoFit/>
          </a:bodyPr>
          <a:lstStyle/>
          <a:p>
            <a:r>
              <a:rPr lang="fr-CA" sz="4800">
                <a:solidFill>
                  <a:schemeClr val="bg1"/>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5F3C492C-5E97-0A4A-89F8-CB993C555D4E}"/>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9EABF6EF-2958-06CE-B967-B8502562DB60}"/>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12" name="Rectangle 11">
            <a:extLst>
              <a:ext uri="{FF2B5EF4-FFF2-40B4-BE49-F238E27FC236}">
                <a16:creationId xmlns:a16="http://schemas.microsoft.com/office/drawing/2014/main" id="{517F1383-11D7-6985-F993-BF7621B8CCF7}"/>
              </a:ext>
            </a:extLst>
          </p:cNvPr>
          <p:cNvSpPr/>
          <p:nvPr userDrawn="1">
            <p:custDataLst>
              <p:tags r:id="rId1"/>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3"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5C4B3A07-5D0B-FCC6-F6FA-6E3E346EC7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24" name="Image 23" descr="Une image contenant Graphique, cercle, Police, symbole&#10;&#10;Description générée automatiquement">
            <a:hlinkClick r:id="rId15"/>
            <a:extLst>
              <a:ext uri="{FF2B5EF4-FFF2-40B4-BE49-F238E27FC236}">
                <a16:creationId xmlns:a16="http://schemas.microsoft.com/office/drawing/2014/main" id="{C4D2191D-AE8B-56B4-E730-96D1C6A49132}"/>
              </a:ext>
            </a:extLst>
          </p:cNvPr>
          <p:cNvPicPr>
            <a:picLocks noChangeAspect="1"/>
          </p:cNvPicPr>
          <p:nvPr userDrawn="1"/>
        </p:nvPicPr>
        <p:blipFill>
          <a:blip r:embed="rId16"/>
          <a:stretch>
            <a:fillRect/>
          </a:stretch>
        </p:blipFill>
        <p:spPr>
          <a:xfrm>
            <a:off x="1444052" y="4680107"/>
            <a:ext cx="670039" cy="589909"/>
          </a:xfrm>
          <a:prstGeom prst="rect">
            <a:avLst/>
          </a:prstGeom>
        </p:spPr>
      </p:pic>
      <p:sp>
        <p:nvSpPr>
          <p:cNvPr id="25" name="Rectangle 24">
            <a:extLst>
              <a:ext uri="{FF2B5EF4-FFF2-40B4-BE49-F238E27FC236}">
                <a16:creationId xmlns:a16="http://schemas.microsoft.com/office/drawing/2014/main" id="{2B0B5942-00E7-07EE-9F14-A44B674F783B}"/>
              </a:ext>
            </a:extLst>
          </p:cNvPr>
          <p:cNvSpPr/>
          <p:nvPr userDrawn="1">
            <p:custDataLst>
              <p:tags r:id="rId2"/>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26" name="Rectangle 25">
            <a:extLst>
              <a:ext uri="{FF2B5EF4-FFF2-40B4-BE49-F238E27FC236}">
                <a16:creationId xmlns:a16="http://schemas.microsoft.com/office/drawing/2014/main" id="{9EB5E86C-D34F-BFA7-7032-38C5B93C479E}"/>
              </a:ext>
            </a:extLst>
          </p:cNvPr>
          <p:cNvSpPr/>
          <p:nvPr userDrawn="1">
            <p:custDataLst>
              <p:tags r:id="rId3"/>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27"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15B76492-02B0-B7D6-7B37-7CE186B1F8B3}"/>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28" name="Rectangle 27">
            <a:extLst>
              <a:ext uri="{FF2B5EF4-FFF2-40B4-BE49-F238E27FC236}">
                <a16:creationId xmlns:a16="http://schemas.microsoft.com/office/drawing/2014/main" id="{A0DCF153-3BD3-2269-901A-D00690FE3E73}"/>
              </a:ext>
            </a:extLst>
          </p:cNvPr>
          <p:cNvSpPr/>
          <p:nvPr userDrawn="1">
            <p:custDataLst>
              <p:tags r:id="rId4"/>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9" name="Espace réservé du contenu 20" descr="Une image contenant capture d’écran, Graphique, symbole, Police&#10;&#10;Description générée automatiquement">
            <a:hlinkClick r:id="rId18"/>
            <a:extLst>
              <a:ext uri="{FF2B5EF4-FFF2-40B4-BE49-F238E27FC236}">
                <a16:creationId xmlns:a16="http://schemas.microsoft.com/office/drawing/2014/main" id="{3C6F82E7-7825-C630-D987-ABD4D2ECA0D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30" name="Rectangle 29">
            <a:extLst>
              <a:ext uri="{FF2B5EF4-FFF2-40B4-BE49-F238E27FC236}">
                <a16:creationId xmlns:a16="http://schemas.microsoft.com/office/drawing/2014/main" id="{258EF44C-2027-AD29-4D4C-EDF21FA56987}"/>
              </a:ext>
            </a:extLst>
          </p:cNvPr>
          <p:cNvSpPr/>
          <p:nvPr userDrawn="1">
            <p:custDataLst>
              <p:tags r:id="rId5"/>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31" name="Espace réservé du contenu 20" descr="Une image contenant capture d’écran, Graphique, symbole, Police&#10;&#10;Description générée automatiquement">
            <a:hlinkClick r:id="rId19"/>
            <a:extLst>
              <a:ext uri="{FF2B5EF4-FFF2-40B4-BE49-F238E27FC236}">
                <a16:creationId xmlns:a16="http://schemas.microsoft.com/office/drawing/2014/main" id="{3C0F1F1F-36B7-B9BD-0656-FE90E1BC15A5}"/>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Tree>
    <p:extLst>
      <p:ext uri="{BB962C8B-B14F-4D97-AF65-F5344CB8AC3E}">
        <p14:creationId xmlns:p14="http://schemas.microsoft.com/office/powerpoint/2010/main" val="414082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Diapositive de titre">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164533"/>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164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F004E8C4-D9D8-C157-ECD8-A858EBC1A2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3CCAE2AE-CA43-84AB-7E20-7EB4640BD02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Aptos" panose="020B0004020202020204" pitchFamily="34" charset="0"/>
              </a:rPr>
              <a:t>Tous droits réservés © ÉquiLibre</a:t>
            </a:r>
          </a:p>
        </p:txBody>
      </p:sp>
      <p:sp>
        <p:nvSpPr>
          <p:cNvPr id="9" name="Espace réservé du texte 11">
            <a:extLst>
              <a:ext uri="{FF2B5EF4-FFF2-40B4-BE49-F238E27FC236}">
                <a16:creationId xmlns:a16="http://schemas.microsoft.com/office/drawing/2014/main" id="{6E86F549-1F2F-954E-71AF-693290819297}"/>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164533"/>
                </a:solidFill>
              </a:defRPr>
            </a:lvl1pPr>
            <a:lvl2pPr>
              <a:defRPr>
                <a:solidFill>
                  <a:srgbClr val="164533"/>
                </a:solidFill>
              </a:defRPr>
            </a:lvl2pPr>
          </a:lstStyle>
          <a:p>
            <a:pPr lvl="0"/>
            <a:r>
              <a:rPr lang="fr-FR" dirty="0"/>
              <a:t>Date</a:t>
            </a:r>
          </a:p>
          <a:p>
            <a:pPr lvl="1"/>
            <a:endParaRPr lang="fr-CA" dirty="0"/>
          </a:p>
        </p:txBody>
      </p:sp>
    </p:spTree>
    <p:extLst>
      <p:ext uri="{BB962C8B-B14F-4D97-AF65-F5344CB8AC3E}">
        <p14:creationId xmlns:p14="http://schemas.microsoft.com/office/powerpoint/2010/main" val="4218935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re et contenu">
    <p:bg>
      <p:bgPr>
        <a:solidFill>
          <a:srgbClr val="CAEBEE"/>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4AA3AB"/>
                </a:solidFill>
              </a:defRPr>
            </a:lvl1pPr>
            <a:lvl2pPr>
              <a:defRPr>
                <a:solidFill>
                  <a:srgbClr val="4AA3AB"/>
                </a:solidFill>
              </a:defRPr>
            </a:lvl2pPr>
            <a:lvl3pPr>
              <a:defRPr>
                <a:solidFill>
                  <a:srgbClr val="4AA3AB"/>
                </a:solidFill>
              </a:defRPr>
            </a:lvl3pPr>
            <a:lvl4pPr>
              <a:defRPr>
                <a:solidFill>
                  <a:srgbClr val="4AA3AB"/>
                </a:solidFill>
              </a:defRPr>
            </a:lvl4pPr>
            <a:lvl5pPr>
              <a:defRPr>
                <a:solidFill>
                  <a:srgbClr val="4AA3AB"/>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a:xfrm>
            <a:off x="8618180" y="6334125"/>
            <a:ext cx="2743200" cy="365125"/>
          </a:xfrm>
        </p:spPr>
        <p:txBody>
          <a:bodyPr/>
          <a:lstStyle/>
          <a:p>
            <a:fld id="{80FE94EB-0976-4A7D-A387-CFB7C0D0CC74}" type="slidenum">
              <a:rPr lang="fr-CA" smtClean="0"/>
              <a:t>‹N°›</a:t>
            </a:fld>
            <a:endParaRPr lang="fr-CA"/>
          </a:p>
        </p:txBody>
      </p:sp>
      <p:sp>
        <p:nvSpPr>
          <p:cNvPr id="9" name="Espace réservé du contenu 9">
            <a:extLst>
              <a:ext uri="{FF2B5EF4-FFF2-40B4-BE49-F238E27FC236}">
                <a16:creationId xmlns:a16="http://schemas.microsoft.com/office/drawing/2014/main" id="{1EAAE4D0-CDB5-9552-87C0-A97C5BF7DFBC}"/>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1142386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lan de présentation">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C4D26B-E495-D699-732B-65E7BE1992CC}"/>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4" name="Espace réservé de la date 3">
            <a:extLst>
              <a:ext uri="{FF2B5EF4-FFF2-40B4-BE49-F238E27FC236}">
                <a16:creationId xmlns:a16="http://schemas.microsoft.com/office/drawing/2014/main" id="{3B0141AD-793A-0D76-CD44-E3B213502FB4}"/>
              </a:ext>
            </a:extLst>
          </p:cNvPr>
          <p:cNvSpPr>
            <a:spLocks noGrp="1"/>
          </p:cNvSpPr>
          <p:nvPr>
            <p:ph type="dt" sz="half" idx="10"/>
          </p:nvPr>
        </p:nvSpPr>
        <p:spPr/>
        <p:txBody>
          <a:bodyPr/>
          <a:lstStyle/>
          <a:p>
            <a:fld id="{2E9660E8-1A6B-4163-A842-7A145D9F1469}"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4A1A6298-4CC9-BCD5-CEDF-BE7AD2AC8B40}"/>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DD36CCE5-7A63-AF97-28F7-2F50576816A6}"/>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58B2BAEC-303E-6A34-F39D-73F15C1383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F74D1DCD-A03A-7024-CF44-5B67AB7B8776}"/>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sp>
        <p:nvSpPr>
          <p:cNvPr id="12" name="Espace réservé du contenu 11">
            <a:extLst>
              <a:ext uri="{FF2B5EF4-FFF2-40B4-BE49-F238E27FC236}">
                <a16:creationId xmlns:a16="http://schemas.microsoft.com/office/drawing/2014/main" id="{8656E2F8-536A-F5E1-81C8-A14541BC51FC}"/>
              </a:ext>
            </a:extLst>
          </p:cNvPr>
          <p:cNvSpPr>
            <a:spLocks noGrp="1"/>
          </p:cNvSpPr>
          <p:nvPr>
            <p:ph sz="quarter" idx="13"/>
          </p:nvPr>
        </p:nvSpPr>
        <p:spPr>
          <a:xfrm>
            <a:off x="838200" y="1971675"/>
            <a:ext cx="10515600" cy="34194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950084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1">
    <p:bg>
      <p:bgPr>
        <a:solidFill>
          <a:srgbClr val="164533"/>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C1E0DA"/>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C1E0DA"/>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C1E0DA"/>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EC85005-38A0-4474-667A-98F93C01BBA3}"/>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9" name="Graphique 8">
            <a:extLst>
              <a:ext uri="{FF2B5EF4-FFF2-40B4-BE49-F238E27FC236}">
                <a16:creationId xmlns:a16="http://schemas.microsoft.com/office/drawing/2014/main" id="{C57A2623-65F6-CC57-E23B-CD5A8F29A08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510067"/>
            <a:ext cx="3038475" cy="971550"/>
          </a:xfrm>
          <a:prstGeom prst="rect">
            <a:avLst/>
          </a:prstGeom>
        </p:spPr>
      </p:pic>
    </p:spTree>
    <p:extLst>
      <p:ext uri="{BB962C8B-B14F-4D97-AF65-F5344CB8AC3E}">
        <p14:creationId xmlns:p14="http://schemas.microsoft.com/office/powerpoint/2010/main" val="2623404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2">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164533"/>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16453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242ED89B-D5B9-88E8-BBD5-D745D27FF5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8" name="Graphique 7">
            <a:extLst>
              <a:ext uri="{FF2B5EF4-FFF2-40B4-BE49-F238E27FC236}">
                <a16:creationId xmlns:a16="http://schemas.microsoft.com/office/drawing/2014/main" id="{7B6E9233-4342-F85A-38B5-840F02DC158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65517" y="790060"/>
            <a:ext cx="1496020" cy="691557"/>
          </a:xfrm>
          <a:prstGeom prst="rect">
            <a:avLst/>
          </a:prstGeom>
        </p:spPr>
      </p:pic>
    </p:spTree>
    <p:extLst>
      <p:ext uri="{BB962C8B-B14F-4D97-AF65-F5344CB8AC3E}">
        <p14:creationId xmlns:p14="http://schemas.microsoft.com/office/powerpoint/2010/main" val="2725447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5F7310D9-8E5B-9F43-F6BF-16162E606098}"/>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DAAE1"/>
                </a:solidFill>
                <a:latin typeface="+mn-lt"/>
              </a:rPr>
              <a:t>Tous droits réservés © ÉquiLibre</a:t>
            </a:r>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Tree>
    <p:extLst>
      <p:ext uri="{BB962C8B-B14F-4D97-AF65-F5344CB8AC3E}">
        <p14:creationId xmlns:p14="http://schemas.microsoft.com/office/powerpoint/2010/main" val="20499813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4.xml"/><Relationship Id="rId7" Type="http://schemas.openxmlformats.org/officeDocument/2006/relationships/theme" Target="../theme/theme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340F317-FB3A-FA34-4126-6B966C6D0C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A281E4A4-A194-6CF0-25EE-D5D7C79F67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AFBF6C21-F8E8-0859-ACA2-76FF38CF31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73DCC-0EFD-4BC5-98C2-8072D4F1116F}"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21F1FBCB-5BCF-9F00-AD2D-5411E0E3BA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483D9F7-8205-ACAF-F624-0D10FE1163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78ABA5-5484-49AE-B20E-9F6BBE4717A5}" type="slidenum">
              <a:rPr lang="fr-CA" smtClean="0"/>
              <a:t>‹N°›</a:t>
            </a:fld>
            <a:endParaRPr lang="fr-CA"/>
          </a:p>
        </p:txBody>
      </p:sp>
    </p:spTree>
    <p:extLst>
      <p:ext uri="{BB962C8B-B14F-4D97-AF65-F5344CB8AC3E}">
        <p14:creationId xmlns:p14="http://schemas.microsoft.com/office/powerpoint/2010/main" val="285035161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4" r:id="rId4"/>
    <p:sldLayoutId id="2147483774" r:id="rId5"/>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F0ECE77-948A-C8BB-8888-5BC45202AD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40A414AB-1D28-400F-4D6F-32492D5342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070A3D4-2A92-C65D-1E1D-6DA18BA8CE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9660E8-1A6B-4163-A842-7A145D9F1469}"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882361F5-9BF4-BB93-1CC8-930F1F0F57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10AD0BD-5C47-B528-BC6F-B822456971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8C41C-673F-4EFF-AB29-14469EDC1454}" type="slidenum">
              <a:rPr lang="fr-CA" smtClean="0"/>
              <a:t>‹N°›</a:t>
            </a:fld>
            <a:endParaRPr lang="fr-CA"/>
          </a:p>
        </p:txBody>
      </p:sp>
    </p:spTree>
    <p:extLst>
      <p:ext uri="{BB962C8B-B14F-4D97-AF65-F5344CB8AC3E}">
        <p14:creationId xmlns:p14="http://schemas.microsoft.com/office/powerpoint/2010/main" val="78174710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12" r:id="rId3"/>
    <p:sldLayoutId id="2147483708" r:id="rId4"/>
    <p:sldLayoutId id="2147483713" r:id="rId5"/>
    <p:sldLayoutId id="2147483709" r:id="rId6"/>
    <p:sldLayoutId id="2147483714" r:id="rId7"/>
    <p:sldLayoutId id="2147483775" r:id="rId8"/>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4F2AE50-3FF6-7860-E0AE-FE74A0FCAF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3B69BBD-A303-D476-7C06-9B24C2365A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9C5B6304-EE27-B889-D0E7-3AC13AC262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4934EA-7B5F-4A8D-9DFE-2D611824E1CD}"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B3FAA8D5-3C4B-3FD1-F343-1AACBB0D94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7C0167CC-B534-2AAE-96EB-177FC1BB96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E94EB-0976-4A7D-A387-CFB7C0D0CC74}" type="slidenum">
              <a:rPr lang="fr-CA" smtClean="0"/>
              <a:t>‹N°›</a:t>
            </a:fld>
            <a:endParaRPr lang="fr-CA"/>
          </a:p>
        </p:txBody>
      </p:sp>
    </p:spTree>
    <p:extLst>
      <p:ext uri="{BB962C8B-B14F-4D97-AF65-F5344CB8AC3E}">
        <p14:creationId xmlns:p14="http://schemas.microsoft.com/office/powerpoint/2010/main" val="2532891818"/>
      </p:ext>
    </p:extLst>
  </p:cSld>
  <p:clrMap bg1="lt1" tx1="dk1" bg2="lt2" tx2="dk2" accent1="accent1" accent2="accent2" accent3="accent3" accent4="accent4" accent5="accent5" accent6="accent6" hlink="hlink" folHlink="folHlink"/>
  <p:sldLayoutIdLst>
    <p:sldLayoutId id="2147483736" r:id="rId1"/>
    <p:sldLayoutId id="2147483744" r:id="rId2"/>
    <p:sldLayoutId id="2147483748" r:id="rId3"/>
    <p:sldLayoutId id="2147483749" r:id="rId4"/>
    <p:sldLayoutId id="2147483743" r:id="rId5"/>
    <p:sldLayoutId id="2147483747" r:id="rId6"/>
    <p:sldLayoutId id="2147483777" r:id="rId7"/>
    <p:sldLayoutId id="2147483776" r:id="rId8"/>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37292C1-BF18-0DDC-BF11-D8EDDF419B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6FA9CC1D-1CBC-A8F1-4FD8-B3FD757FF7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05798CD2-A2CA-00EF-2296-7AB3E3C55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8F666-31D8-4393-86DF-286A2A811B62}"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E1DEC164-2E24-C966-898A-2CF1B90144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F35B723E-EF16-C594-2F12-5D8F97E87A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B5D152-FD49-49F4-9CC8-2F6489B505BA}" type="slidenum">
              <a:rPr lang="fr-CA" smtClean="0"/>
              <a:t>‹N°›</a:t>
            </a:fld>
            <a:endParaRPr lang="fr-CA"/>
          </a:p>
        </p:txBody>
      </p:sp>
      <p:sp>
        <p:nvSpPr>
          <p:cNvPr id="7" name="Espace réservé du contenu 9">
            <a:extLst>
              <a:ext uri="{FF2B5EF4-FFF2-40B4-BE49-F238E27FC236}">
                <a16:creationId xmlns:a16="http://schemas.microsoft.com/office/drawing/2014/main" id="{5B6D098B-71F7-8614-3951-8DD43C1B64F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DFA323C5-87CB-9D7C-FD25-E0E2F8AEEDD9}"/>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504856512"/>
      </p:ext>
    </p:extLst>
  </p:cSld>
  <p:clrMap bg1="lt1" tx1="dk1" bg2="lt2" tx2="dk2" accent1="accent1" accent2="accent2" accent3="accent3" accent4="accent4" accent5="accent5" accent6="accent6" hlink="hlink" folHlink="folHlink"/>
  <p:sldLayoutIdLst>
    <p:sldLayoutId id="2147483756" r:id="rId1"/>
    <p:sldLayoutId id="2147483759" r:id="rId2"/>
    <p:sldLayoutId id="2147483760" r:id="rId3"/>
    <p:sldLayoutId id="2147483761" r:id="rId4"/>
    <p:sldLayoutId id="2147483762" r:id="rId5"/>
    <p:sldLayoutId id="2147483763" r:id="rId6"/>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FC63668-1C09-3A2E-F93B-936183B705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1FD93211-DC5A-ECE7-C49A-886A63F7D8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B63205EA-8E48-FE96-4089-54A6361425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AFF964-545E-482D-AB69-182DD19FDCC0}" type="datetimeFigureOut">
              <a:rPr lang="fr-CA" smtClean="0"/>
              <a:t>2025-03-17</a:t>
            </a:fld>
            <a:endParaRPr lang="fr-CA"/>
          </a:p>
        </p:txBody>
      </p:sp>
      <p:sp>
        <p:nvSpPr>
          <p:cNvPr id="5" name="Espace réservé du pied de page 4">
            <a:extLst>
              <a:ext uri="{FF2B5EF4-FFF2-40B4-BE49-F238E27FC236}">
                <a16:creationId xmlns:a16="http://schemas.microsoft.com/office/drawing/2014/main" id="{515E8F9F-127C-DDE9-5FA0-95AA02B5F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6ECA038E-159F-90BC-2D60-16EE5C7707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2F980-2C14-4897-8686-0602B80ABC95}" type="slidenum">
              <a:rPr lang="fr-CA" smtClean="0"/>
              <a:t>‹N°›</a:t>
            </a:fld>
            <a:endParaRPr lang="fr-CA"/>
          </a:p>
        </p:txBody>
      </p:sp>
    </p:spTree>
    <p:extLst>
      <p:ext uri="{BB962C8B-B14F-4D97-AF65-F5344CB8AC3E}">
        <p14:creationId xmlns:p14="http://schemas.microsoft.com/office/powerpoint/2010/main" val="378700693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hyperlink" Target="https://equilibre.ca/images/equilibre/librairy/agir-pour-cultiver-mon-bien-etre-sur-les-reseaux-sociaux" TargetMode="External"/><Relationship Id="rId2" Type="http://schemas.openxmlformats.org/officeDocument/2006/relationships/notesSlide" Target="../notesSlides/notesSlide15.xml"/><Relationship Id="rId1" Type="http://schemas.openxmlformats.org/officeDocument/2006/relationships/slideLayout" Target="../slideLayouts/slideLayout21.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hyperlink" Target="https://jeunessejecoute.ca/" TargetMode="External"/><Relationship Id="rId2" Type="http://schemas.openxmlformats.org/officeDocument/2006/relationships/hyperlink" Target="https://anebquebec.com/" TargetMode="External"/><Relationship Id="rId1" Type="http://schemas.openxmlformats.org/officeDocument/2006/relationships/slideLayout" Target="../slideLayouts/slideLayout16.xml"/><Relationship Id="rId4" Type="http://schemas.openxmlformats.org/officeDocument/2006/relationships/hyperlink" Target="https://www.teljeunes.com/"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video" Target="https://www.youtube.com/embed/fbLOo_Ps1zo?feature=oembed" TargetMode="External"/><Relationship Id="rId4" Type="http://schemas.openxmlformats.org/officeDocument/2006/relationships/image" Target="../media/image24.jpe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6.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463A5378-C689-6AED-5B8F-5F5A0D82E02F}"/>
              </a:ext>
            </a:extLst>
          </p:cNvPr>
          <p:cNvSpPr>
            <a:spLocks noGrp="1"/>
          </p:cNvSpPr>
          <p:nvPr>
            <p:ph type="body" sz="quarter" idx="13"/>
          </p:nvPr>
        </p:nvSpPr>
        <p:spPr/>
        <p:txBody>
          <a:bodyPr/>
          <a:lstStyle/>
          <a:p>
            <a:endParaRPr lang="fr-CA"/>
          </a:p>
        </p:txBody>
      </p:sp>
      <p:sp>
        <p:nvSpPr>
          <p:cNvPr id="5" name="Titre 1">
            <a:extLst>
              <a:ext uri="{FF2B5EF4-FFF2-40B4-BE49-F238E27FC236}">
                <a16:creationId xmlns:a16="http://schemas.microsoft.com/office/drawing/2014/main" id="{BD3FCCEF-DF57-9C43-A485-C5956B950D0E}"/>
              </a:ext>
            </a:extLst>
          </p:cNvPr>
          <p:cNvSpPr txBox="1">
            <a:spLocks/>
          </p:cNvSpPr>
          <p:nvPr/>
        </p:nvSpPr>
        <p:spPr>
          <a:xfrm>
            <a:off x="2181222" y="2971800"/>
            <a:ext cx="7829550" cy="28797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rgbClr val="4AA3AB"/>
                </a:solidFill>
                <a:latin typeface="Montserrat Black" panose="00000A00000000000000" pitchFamily="2" charset="0"/>
                <a:ea typeface="+mj-ea"/>
                <a:cs typeface="+mj-cs"/>
              </a:defRPr>
            </a:lvl1pPr>
          </a:lstStyle>
          <a:p>
            <a:r>
              <a:rPr lang="fr-CA" sz="5400" dirty="0">
                <a:solidFill>
                  <a:srgbClr val="006280"/>
                </a:solidFill>
              </a:rPr>
              <a:t>L’image</a:t>
            </a:r>
            <a:r>
              <a:rPr lang="fr-CA" dirty="0">
                <a:solidFill>
                  <a:srgbClr val="006280"/>
                </a:solidFill>
              </a:rPr>
              <a:t> corporelle </a:t>
            </a:r>
            <a:r>
              <a:rPr lang="fr-CA" dirty="0">
                <a:ln>
                  <a:solidFill>
                    <a:srgbClr val="3D2056"/>
                  </a:solidFill>
                </a:ln>
                <a:solidFill>
                  <a:srgbClr val="FFFFFF"/>
                </a:solidFill>
              </a:rPr>
              <a:t>à l’ère des réseaux sociaux</a:t>
            </a:r>
          </a:p>
        </p:txBody>
      </p:sp>
      <p:pic>
        <p:nvPicPr>
          <p:cNvPr id="9" name="Image 8" descr="Une image contenant cercle, Police, logo, texte&#10;&#10;Description générée automatiquement">
            <a:extLst>
              <a:ext uri="{FF2B5EF4-FFF2-40B4-BE49-F238E27FC236}">
                <a16:creationId xmlns:a16="http://schemas.microsoft.com/office/drawing/2014/main" id="{3FC00365-D52B-C47E-C161-CF73B9E4BB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4649" y="-1046374"/>
            <a:ext cx="5581597" cy="5580667"/>
          </a:xfrm>
          <a:prstGeom prst="rect">
            <a:avLst/>
          </a:prstGeom>
        </p:spPr>
      </p:pic>
    </p:spTree>
    <p:extLst>
      <p:ext uri="{BB962C8B-B14F-4D97-AF65-F5344CB8AC3E}">
        <p14:creationId xmlns:p14="http://schemas.microsoft.com/office/powerpoint/2010/main" val="2851237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CE15B312-D7A6-20A6-7D91-0F4C24114E1C}"/>
              </a:ext>
            </a:extLst>
          </p:cNvPr>
          <p:cNvSpPr>
            <a:spLocks noGrp="1"/>
          </p:cNvSpPr>
          <p:nvPr>
            <p:ph sz="quarter" idx="13"/>
          </p:nvPr>
        </p:nvSpPr>
        <p:spPr/>
        <p:txBody>
          <a:bodyPr/>
          <a:lstStyle/>
          <a:p>
            <a:endParaRPr lang="fr-CA"/>
          </a:p>
        </p:txBody>
      </p:sp>
      <p:sp>
        <p:nvSpPr>
          <p:cNvPr id="7" name="Titre 1">
            <a:extLst>
              <a:ext uri="{FF2B5EF4-FFF2-40B4-BE49-F238E27FC236}">
                <a16:creationId xmlns:a16="http://schemas.microsoft.com/office/drawing/2014/main" id="{826CD244-6C71-7665-B6E5-7DA80347EBAF}"/>
              </a:ext>
            </a:extLst>
          </p:cNvPr>
          <p:cNvSpPr txBox="1">
            <a:spLocks/>
          </p:cNvSpPr>
          <p:nvPr/>
        </p:nvSpPr>
        <p:spPr>
          <a:xfrm>
            <a:off x="618847" y="501650"/>
            <a:ext cx="1095430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rPr>
              <a:t>Mise en situation N</a:t>
            </a:r>
            <a:r>
              <a:rPr lang="fr-CA" baseline="30000" dirty="0">
                <a:solidFill>
                  <a:schemeClr val="tx2"/>
                </a:solidFill>
              </a:rPr>
              <a:t>o</a:t>
            </a:r>
            <a:r>
              <a:rPr lang="fr-CA" dirty="0">
                <a:solidFill>
                  <a:schemeClr val="tx2"/>
                </a:solidFill>
              </a:rPr>
              <a:t> </a:t>
            </a:r>
            <a:r>
              <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rPr>
              <a:t>1</a:t>
            </a:r>
          </a:p>
        </p:txBody>
      </p:sp>
      <p:sp>
        <p:nvSpPr>
          <p:cNvPr id="8" name="Rectangle : coins arrondis 7">
            <a:extLst>
              <a:ext uri="{FF2B5EF4-FFF2-40B4-BE49-F238E27FC236}">
                <a16:creationId xmlns:a16="http://schemas.microsoft.com/office/drawing/2014/main" id="{15FFB3F7-A3BA-E562-7D59-301E7A5F4C45}"/>
              </a:ext>
            </a:extLst>
          </p:cNvPr>
          <p:cNvSpPr/>
          <p:nvPr/>
        </p:nvSpPr>
        <p:spPr>
          <a:xfrm>
            <a:off x="1154095" y="2390503"/>
            <a:ext cx="9883807" cy="2389838"/>
          </a:xfrm>
          <a:prstGeom prst="roundRect">
            <a:avLst>
              <a:gd name="adj" fmla="val 48611"/>
            </a:avLst>
          </a:prstGeom>
          <a:solidFill>
            <a:schemeClr val="tx2"/>
          </a:solidFill>
          <a:ln w="12700" cap="flat" cmpd="sng" algn="ctr">
            <a:noFill/>
            <a:prstDash val="solid"/>
            <a:miter lim="800000"/>
          </a:ln>
          <a:effectLst/>
        </p:spPr>
        <p:txBody>
          <a:bodyPr rtlCol="0" anchor="ctr"/>
          <a:lstStyle/>
          <a:p>
            <a:pPr algn="ctr">
              <a:lnSpc>
                <a:spcPct val="107000"/>
              </a:lnSpc>
              <a:spcAft>
                <a:spcPts val="800"/>
              </a:spcAft>
            </a:pPr>
            <a:r>
              <a:rPr lang="fr-CA" sz="2000" dirty="0">
                <a:solidFill>
                  <a:srgbClr val="FFFFFF"/>
                </a:solidFill>
                <a:effectLst/>
                <a:ea typeface="Calibri" panose="020F0502020204030204" pitchFamily="34" charset="0"/>
                <a:cs typeface="Arial" panose="020B0604020202020204" pitchFamily="34" charset="0"/>
              </a:rPr>
              <a:t>Ulrick est particulièrement intéressé par le monde du </a:t>
            </a:r>
            <a:r>
              <a:rPr lang="fr-CA" sz="2000" i="1" dirty="0">
                <a:solidFill>
                  <a:schemeClr val="accent6">
                    <a:lumMod val="10000"/>
                  </a:schemeClr>
                </a:solidFill>
                <a:effectLst/>
                <a:highlight>
                  <a:srgbClr val="ADAAE1"/>
                </a:highlight>
                <a:ea typeface="Calibri" panose="020F0502020204030204" pitchFamily="34" charset="0"/>
                <a:cs typeface="Arial" panose="020B0604020202020204" pitchFamily="34" charset="0"/>
              </a:rPr>
              <a:t>fitness</a:t>
            </a:r>
            <a:r>
              <a:rPr lang="fr-CA" sz="2000" dirty="0">
                <a:solidFill>
                  <a:srgbClr val="FFFFFF"/>
                </a:solidFill>
                <a:effectLst/>
                <a:ea typeface="Calibri" panose="020F0502020204030204" pitchFamily="34" charset="0"/>
                <a:cs typeface="Arial" panose="020B0604020202020204" pitchFamily="34" charset="0"/>
              </a:rPr>
              <a:t>. Son fil d’actualité sur </a:t>
            </a:r>
            <a:r>
              <a:rPr lang="fr-CA" sz="2000" dirty="0" err="1">
                <a:solidFill>
                  <a:srgbClr val="FFFFFF"/>
                </a:solidFill>
                <a:effectLst/>
                <a:ea typeface="Calibri" panose="020F0502020204030204" pitchFamily="34" charset="0"/>
                <a:cs typeface="Arial" panose="020B0604020202020204" pitchFamily="34" charset="0"/>
              </a:rPr>
              <a:t>TikTok</a:t>
            </a:r>
            <a:r>
              <a:rPr lang="fr-CA" sz="2000" dirty="0">
                <a:solidFill>
                  <a:srgbClr val="FFFFFF"/>
                </a:solidFill>
                <a:effectLst/>
                <a:ea typeface="Calibri" panose="020F0502020204030204" pitchFamily="34" charset="0"/>
                <a:cs typeface="Arial" panose="020B0604020202020204" pitchFamily="34" charset="0"/>
              </a:rPr>
              <a:t> comporte beaucoup de </a:t>
            </a:r>
            <a:r>
              <a:rPr lang="fr-CA" sz="2000" dirty="0">
                <a:solidFill>
                  <a:schemeClr val="accent6">
                    <a:lumMod val="10000"/>
                  </a:schemeClr>
                </a:solidFill>
                <a:effectLst/>
                <a:highlight>
                  <a:srgbClr val="ADAAE1"/>
                </a:highlight>
                <a:ea typeface="Calibri" panose="020F0502020204030204" pitchFamily="34" charset="0"/>
                <a:cs typeface="Arial" panose="020B0604020202020204" pitchFamily="34" charset="0"/>
              </a:rPr>
              <a:t>contenu de ce genre</a:t>
            </a:r>
            <a:r>
              <a:rPr lang="fr-CA" sz="2000" dirty="0">
                <a:solidFill>
                  <a:srgbClr val="FFFFFF"/>
                </a:solidFill>
                <a:effectLst/>
                <a:ea typeface="Calibri" panose="020F0502020204030204" pitchFamily="34" charset="0"/>
                <a:cs typeface="Arial" panose="020B0604020202020204" pitchFamily="34" charset="0"/>
              </a:rPr>
              <a:t>. Il </a:t>
            </a:r>
            <a:r>
              <a:rPr lang="fr-CA" sz="2000" dirty="0">
                <a:solidFill>
                  <a:srgbClr val="FFFFFF"/>
                </a:solidFill>
                <a:ea typeface="Calibri" panose="020F0502020204030204" pitchFamily="34" charset="0"/>
                <a:cs typeface="Arial" panose="020B0604020202020204" pitchFamily="34" charset="0"/>
              </a:rPr>
              <a:t>regarde</a:t>
            </a:r>
            <a:r>
              <a:rPr lang="fr-CA" sz="2000" dirty="0">
                <a:solidFill>
                  <a:srgbClr val="FFFFFF"/>
                </a:solidFill>
                <a:effectLst/>
                <a:ea typeface="Calibri" panose="020F0502020204030204" pitchFamily="34" charset="0"/>
                <a:cs typeface="Arial" panose="020B0604020202020204" pitchFamily="34" charset="0"/>
              </a:rPr>
              <a:t> d’ailleurs une vidéo d’un influenceur qu’il admire beaucoup exposant </a:t>
            </a:r>
            <a:r>
              <a:rPr lang="fr-CA" sz="2000" dirty="0">
                <a:solidFill>
                  <a:schemeClr val="accent6">
                    <a:lumMod val="10000"/>
                  </a:schemeClr>
                </a:solidFill>
                <a:highlight>
                  <a:srgbClr val="ADAAE1"/>
                </a:highlight>
                <a:cs typeface="Arial" panose="020B0604020202020204" pitchFamily="34" charset="0"/>
              </a:rPr>
              <a:t>sa silhouette musclée </a:t>
            </a:r>
            <a:r>
              <a:rPr lang="fr-CA" sz="2000" dirty="0">
                <a:solidFill>
                  <a:srgbClr val="FFFFFF"/>
                </a:solidFill>
                <a:effectLst/>
                <a:ea typeface="Calibri" panose="020F0502020204030204" pitchFamily="34" charset="0"/>
                <a:cs typeface="Arial" panose="020B0604020202020204" pitchFamily="34" charset="0"/>
              </a:rPr>
              <a:t>en prenant des poses au gym. Pour lui, </a:t>
            </a:r>
            <a:r>
              <a:rPr lang="fr-CA" sz="2000" dirty="0">
                <a:solidFill>
                  <a:schemeClr val="accent6">
                    <a:lumMod val="10000"/>
                  </a:schemeClr>
                </a:solidFill>
                <a:effectLst/>
                <a:highlight>
                  <a:srgbClr val="B0D7EC"/>
                </a:highlight>
                <a:ea typeface="Calibri" panose="020F0502020204030204" pitchFamily="34" charset="0"/>
                <a:cs typeface="Arial" panose="020B0604020202020204" pitchFamily="34" charset="0"/>
              </a:rPr>
              <a:t>son idéal masculin correspond à un corps musclé</a:t>
            </a:r>
            <a:r>
              <a:rPr lang="fr-CA" sz="2000" dirty="0">
                <a:solidFill>
                  <a:srgbClr val="FFFFFF"/>
                </a:solidFill>
                <a:effectLst/>
                <a:ea typeface="Calibri" panose="020F0502020204030204" pitchFamily="34" charset="0"/>
                <a:cs typeface="Arial" panose="020B0604020202020204" pitchFamily="34" charset="0"/>
              </a:rPr>
              <a:t>. Il a parfois l’impression que son corps n’est pas adéquat et il </a:t>
            </a:r>
            <a:r>
              <a:rPr lang="fr-CA" sz="2000" dirty="0">
                <a:solidFill>
                  <a:schemeClr val="accent6">
                    <a:lumMod val="10000"/>
                  </a:schemeClr>
                </a:solidFill>
                <a:effectLst/>
                <a:highlight>
                  <a:srgbClr val="B0D7EC"/>
                </a:highlight>
                <a:ea typeface="Calibri" panose="020F0502020204030204" pitchFamily="34" charset="0"/>
                <a:cs typeface="Arial" panose="020B0604020202020204" pitchFamily="34" charset="0"/>
              </a:rPr>
              <a:t>manque de confiance en lui</a:t>
            </a:r>
            <a:r>
              <a:rPr lang="fr-CA" sz="2000" dirty="0">
                <a:solidFill>
                  <a:srgbClr val="FFFFFF"/>
                </a:solidFill>
                <a:effectLst/>
                <a:ea typeface="Calibri" panose="020F0502020204030204" pitchFamily="34" charset="0"/>
                <a:cs typeface="Arial" panose="020B0604020202020204" pitchFamily="34" charset="0"/>
              </a:rPr>
              <a:t>.</a:t>
            </a:r>
            <a:r>
              <a:rPr lang="fr-CA" sz="2000" kern="100" dirty="0">
                <a:solidFill>
                  <a:srgbClr val="FFFFFF"/>
                </a:solidFill>
                <a:effectLst/>
                <a:ea typeface="Calibri" panose="020F0502020204030204" pitchFamily="34" charset="0"/>
                <a:cs typeface="Arial" panose="020B0604020202020204" pitchFamily="34" charset="0"/>
              </a:rPr>
              <a:t> </a:t>
            </a:r>
          </a:p>
        </p:txBody>
      </p:sp>
      <p:grpSp>
        <p:nvGrpSpPr>
          <p:cNvPr id="9" name="Groupe 8">
            <a:extLst>
              <a:ext uri="{FF2B5EF4-FFF2-40B4-BE49-F238E27FC236}">
                <a16:creationId xmlns:a16="http://schemas.microsoft.com/office/drawing/2014/main" id="{09749CAE-1A1B-A521-0372-5537DD895038}"/>
              </a:ext>
            </a:extLst>
          </p:cNvPr>
          <p:cNvGrpSpPr/>
          <p:nvPr/>
        </p:nvGrpSpPr>
        <p:grpSpPr>
          <a:xfrm>
            <a:off x="11687819" y="6341913"/>
            <a:ext cx="481317" cy="379562"/>
            <a:chOff x="8489236" y="4781262"/>
            <a:chExt cx="804501" cy="636637"/>
          </a:xfrm>
        </p:grpSpPr>
        <p:sp>
          <p:nvSpPr>
            <p:cNvPr id="10" name="Ellipse 9">
              <a:extLst>
                <a:ext uri="{FF2B5EF4-FFF2-40B4-BE49-F238E27FC236}">
                  <a16:creationId xmlns:a16="http://schemas.microsoft.com/office/drawing/2014/main" id="{D192DBAA-34B2-E731-4592-A2909107720D}"/>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ZoneTexte 10">
              <a:extLst>
                <a:ext uri="{FF2B5EF4-FFF2-40B4-BE49-F238E27FC236}">
                  <a16:creationId xmlns:a16="http://schemas.microsoft.com/office/drawing/2014/main" id="{2CF84828-B64D-8C79-EB9C-AB6E5F33D321}"/>
                </a:ext>
              </a:extLst>
            </p:cNvPr>
            <p:cNvSpPr txBox="1"/>
            <p:nvPr/>
          </p:nvSpPr>
          <p:spPr>
            <a:xfrm>
              <a:off x="8497931"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tx2"/>
                  </a:solidFill>
                  <a:effectLst/>
                  <a:uLnTx/>
                  <a:uFillTx/>
                  <a:latin typeface="Montserrat Black" panose="00000A00000000000000" pitchFamily="2" charset="0"/>
                </a:rPr>
                <a:t>10</a:t>
              </a:r>
            </a:p>
          </p:txBody>
        </p:sp>
      </p:grpSp>
    </p:spTree>
    <p:extLst>
      <p:ext uri="{BB962C8B-B14F-4D97-AF65-F5344CB8AC3E}">
        <p14:creationId xmlns:p14="http://schemas.microsoft.com/office/powerpoint/2010/main" val="2829724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99A030-C5DF-91A0-5C29-F5BEB169FB7D}"/>
            </a:ext>
          </a:extLst>
        </p:cNvPr>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ABF4C8B1-0291-6F70-3388-A60FA434172C}"/>
              </a:ext>
            </a:extLst>
          </p:cNvPr>
          <p:cNvSpPr>
            <a:spLocks noGrp="1"/>
          </p:cNvSpPr>
          <p:nvPr>
            <p:ph sz="quarter" idx="13"/>
          </p:nvPr>
        </p:nvSpPr>
        <p:spPr/>
        <p:txBody>
          <a:bodyPr/>
          <a:lstStyle/>
          <a:p>
            <a:endParaRPr lang="fr-CA"/>
          </a:p>
        </p:txBody>
      </p:sp>
      <p:sp>
        <p:nvSpPr>
          <p:cNvPr id="7" name="Titre 1">
            <a:extLst>
              <a:ext uri="{FF2B5EF4-FFF2-40B4-BE49-F238E27FC236}">
                <a16:creationId xmlns:a16="http://schemas.microsoft.com/office/drawing/2014/main" id="{38F4F72E-5D8D-396A-EF6B-0810577223CA}"/>
              </a:ext>
            </a:extLst>
          </p:cNvPr>
          <p:cNvSpPr txBox="1">
            <a:spLocks/>
          </p:cNvSpPr>
          <p:nvPr/>
        </p:nvSpPr>
        <p:spPr>
          <a:xfrm>
            <a:off x="618847" y="501650"/>
            <a:ext cx="1095430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rPr>
              <a:t>Mise en situation N</a:t>
            </a:r>
            <a:r>
              <a:rPr kumimoji="0" lang="fr-CA" sz="4400" b="0" i="0" u="none" strike="noStrike" kern="1200" cap="none" spc="0" normalizeH="0" baseline="30000" noProof="0" dirty="0">
                <a:ln>
                  <a:noFill/>
                </a:ln>
                <a:solidFill>
                  <a:schemeClr val="tx2"/>
                </a:solidFill>
                <a:effectLst/>
                <a:uLnTx/>
                <a:uFillTx/>
                <a:latin typeface="Montserrat Black" panose="00000A00000000000000" pitchFamily="2" charset="0"/>
                <a:ea typeface="+mj-ea"/>
                <a:cs typeface="+mj-cs"/>
              </a:rPr>
              <a:t>o</a:t>
            </a:r>
            <a:r>
              <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rPr>
              <a:t> 2</a:t>
            </a:r>
          </a:p>
        </p:txBody>
      </p:sp>
      <p:sp>
        <p:nvSpPr>
          <p:cNvPr id="8" name="Rectangle : coins arrondis 7">
            <a:extLst>
              <a:ext uri="{FF2B5EF4-FFF2-40B4-BE49-F238E27FC236}">
                <a16:creationId xmlns:a16="http://schemas.microsoft.com/office/drawing/2014/main" id="{430E2948-975E-84A0-C9B8-6FFEFD3842F2}"/>
              </a:ext>
            </a:extLst>
          </p:cNvPr>
          <p:cNvSpPr/>
          <p:nvPr/>
        </p:nvSpPr>
        <p:spPr>
          <a:xfrm>
            <a:off x="1091757" y="2199746"/>
            <a:ext cx="10008486" cy="3354387"/>
          </a:xfrm>
          <a:prstGeom prst="roundRect">
            <a:avLst>
              <a:gd name="adj" fmla="val 47954"/>
            </a:avLst>
          </a:prstGeom>
          <a:solidFill>
            <a:schemeClr val="tx2"/>
          </a:solidFill>
          <a:ln w="12700" cap="flat" cmpd="sng" algn="ctr">
            <a:noFill/>
            <a:prstDash val="solid"/>
            <a:miter lim="800000"/>
          </a:ln>
          <a:effectLst/>
        </p:spPr>
        <p:txBody>
          <a:bodyPr rtlCol="0" anchor="ctr"/>
          <a:lstStyle/>
          <a:p>
            <a:pPr algn="ctr">
              <a:lnSpc>
                <a:spcPct val="107000"/>
              </a:lnSpc>
              <a:spcAft>
                <a:spcPts val="800"/>
              </a:spcAft>
            </a:pPr>
            <a:r>
              <a:rPr lang="fr-CA" sz="2000" dirty="0">
                <a:solidFill>
                  <a:srgbClr val="FFFFFF"/>
                </a:solidFill>
                <a:effectLst/>
                <a:ea typeface="Calibri" panose="020F0502020204030204" pitchFamily="34" charset="0"/>
                <a:cs typeface="Arial" panose="020B0604020202020204" pitchFamily="34" charset="0"/>
              </a:rPr>
              <a:t>Mathis est un adolescent confiant qui aime beaucoup les activités extérieures. En naviguant sur </a:t>
            </a:r>
            <a:r>
              <a:rPr lang="fr-CA" sz="2000" dirty="0">
                <a:solidFill>
                  <a:srgbClr val="FFFFFF"/>
                </a:solidFill>
                <a:ea typeface="Calibri" panose="020F0502020204030204" pitchFamily="34" charset="0"/>
                <a:cs typeface="Arial" panose="020B0604020202020204" pitchFamily="34" charset="0"/>
              </a:rPr>
              <a:t>YouTube</a:t>
            </a:r>
            <a:r>
              <a:rPr lang="fr-CA" sz="2000" dirty="0">
                <a:solidFill>
                  <a:srgbClr val="FFFFFF"/>
                </a:solidFill>
                <a:effectLst/>
                <a:ea typeface="Calibri" panose="020F0502020204030204" pitchFamily="34" charset="0"/>
                <a:cs typeface="Arial" panose="020B0604020202020204" pitchFamily="34" charset="0"/>
              </a:rPr>
              <a:t>, il voit une </a:t>
            </a:r>
            <a:r>
              <a:rPr lang="fr-CA" sz="2000" dirty="0">
                <a:solidFill>
                  <a:srgbClr val="FFFFFF"/>
                </a:solidFill>
                <a:ea typeface="Calibri" panose="020F0502020204030204" pitchFamily="34" charset="0"/>
                <a:cs typeface="Arial" panose="020B0604020202020204" pitchFamily="34" charset="0"/>
              </a:rPr>
              <a:t>vidéo</a:t>
            </a:r>
            <a:r>
              <a:rPr lang="fr-CA" sz="2000" dirty="0">
                <a:solidFill>
                  <a:srgbClr val="FFFFFF"/>
                </a:solidFill>
                <a:effectLst/>
                <a:ea typeface="Calibri" panose="020F0502020204030204" pitchFamily="34" charset="0"/>
                <a:cs typeface="Arial" panose="020B0604020202020204" pitchFamily="34" charset="0"/>
              </a:rPr>
              <a:t> d’un magnifique paysage. Il la montre à ses parents puis ils discutent d’un moment où ils pourraient tous aller y faire une randonnée, ce qui le rend très enthousiaste et déjà fier. </a:t>
            </a:r>
            <a:r>
              <a:rPr lang="fr-CA" sz="2000" dirty="0">
                <a:solidFill>
                  <a:srgbClr val="FFFFFF"/>
                </a:solidFill>
                <a:ea typeface="Calibri" panose="020F0502020204030204" pitchFamily="34" charset="0"/>
                <a:cs typeface="Arial" panose="020B0604020202020204" pitchFamily="34" charset="0"/>
              </a:rPr>
              <a:t>I</a:t>
            </a:r>
            <a:r>
              <a:rPr lang="fr-CA" sz="2000" dirty="0">
                <a:solidFill>
                  <a:srgbClr val="FFFFFF"/>
                </a:solidFill>
                <a:effectLst/>
                <a:ea typeface="Calibri" panose="020F0502020204030204" pitchFamily="34" charset="0"/>
                <a:cs typeface="Arial" panose="020B0604020202020204" pitchFamily="34" charset="0"/>
              </a:rPr>
              <a:t>l tombe ensuite sur </a:t>
            </a:r>
            <a:r>
              <a:rPr lang="fr-CA" sz="2000" dirty="0">
                <a:solidFill>
                  <a:srgbClr val="FFFFFF"/>
                </a:solidFill>
                <a:ea typeface="Calibri" panose="020F0502020204030204" pitchFamily="34" charset="0"/>
                <a:cs typeface="Arial" panose="020B0604020202020204" pitchFamily="34" charset="0"/>
              </a:rPr>
              <a:t>la</a:t>
            </a:r>
            <a:r>
              <a:rPr lang="fr-CA" sz="2000" dirty="0">
                <a:solidFill>
                  <a:srgbClr val="FFFFFF"/>
                </a:solidFill>
                <a:effectLst/>
                <a:ea typeface="Calibri" panose="020F0502020204030204" pitchFamily="34" charset="0"/>
                <a:cs typeface="Arial" panose="020B0604020202020204" pitchFamily="34" charset="0"/>
              </a:rPr>
              <a:t> publicité d’un entraîneur au corps découpé faisant la promotion d’un produit qui permettrait d’obtenir des « résultats » facilement. Son jugement critique lui permet de ne pas donner beaucoup d’attention à l’annonce puisqu’elle lui semble mensongère. </a:t>
            </a:r>
            <a:endParaRPr lang="fr-CA" sz="2400" kern="100" dirty="0">
              <a:solidFill>
                <a:srgbClr val="FFFFFF"/>
              </a:solidFill>
              <a:effectLst/>
              <a:ea typeface="Calibri" panose="020F0502020204030204" pitchFamily="34" charset="0"/>
              <a:cs typeface="Arial" panose="020B0604020202020204" pitchFamily="34" charset="0"/>
            </a:endParaRPr>
          </a:p>
        </p:txBody>
      </p:sp>
      <p:grpSp>
        <p:nvGrpSpPr>
          <p:cNvPr id="9" name="Groupe 8">
            <a:extLst>
              <a:ext uri="{FF2B5EF4-FFF2-40B4-BE49-F238E27FC236}">
                <a16:creationId xmlns:a16="http://schemas.microsoft.com/office/drawing/2014/main" id="{A9C3A2C0-D181-D769-552A-36F42B3E16C7}"/>
              </a:ext>
            </a:extLst>
          </p:cNvPr>
          <p:cNvGrpSpPr/>
          <p:nvPr/>
        </p:nvGrpSpPr>
        <p:grpSpPr>
          <a:xfrm>
            <a:off x="11677699" y="6341913"/>
            <a:ext cx="476115" cy="379562"/>
            <a:chOff x="8472319" y="4781262"/>
            <a:chExt cx="795806" cy="636637"/>
          </a:xfrm>
        </p:grpSpPr>
        <p:sp>
          <p:nvSpPr>
            <p:cNvPr id="10" name="Ellipse 9">
              <a:extLst>
                <a:ext uri="{FF2B5EF4-FFF2-40B4-BE49-F238E27FC236}">
                  <a16:creationId xmlns:a16="http://schemas.microsoft.com/office/drawing/2014/main" id="{E6286170-67F5-FF71-BA74-691B99C00A78}"/>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ZoneTexte 10">
              <a:extLst>
                <a:ext uri="{FF2B5EF4-FFF2-40B4-BE49-F238E27FC236}">
                  <a16:creationId xmlns:a16="http://schemas.microsoft.com/office/drawing/2014/main" id="{AC544F40-CB70-C66E-D88F-C9E1AA1C665F}"/>
                </a:ext>
              </a:extLst>
            </p:cNvPr>
            <p:cNvSpPr txBox="1"/>
            <p:nvPr/>
          </p:nvSpPr>
          <p:spPr>
            <a:xfrm>
              <a:off x="8472319"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panose="00000A00000000000000" pitchFamily="2" charset="0"/>
                </a:rPr>
                <a:t>11</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2253285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2691DD88-E0BF-A869-14E3-72E88D953B90}"/>
              </a:ext>
            </a:extLst>
          </p:cNvPr>
          <p:cNvSpPr>
            <a:spLocks noGrp="1"/>
          </p:cNvSpPr>
          <p:nvPr>
            <p:ph sz="quarter" idx="13"/>
          </p:nvPr>
        </p:nvSpPr>
        <p:spPr/>
        <p:txBody>
          <a:bodyPr/>
          <a:lstStyle/>
          <a:p>
            <a:endParaRPr lang="fr-CA"/>
          </a:p>
        </p:txBody>
      </p:sp>
      <p:sp>
        <p:nvSpPr>
          <p:cNvPr id="7" name="Titre 1">
            <a:extLst>
              <a:ext uri="{FF2B5EF4-FFF2-40B4-BE49-F238E27FC236}">
                <a16:creationId xmlns:a16="http://schemas.microsoft.com/office/drawing/2014/main" id="{B827B3A3-6594-E628-A57E-CF9A45577122}"/>
              </a:ext>
            </a:extLst>
          </p:cNvPr>
          <p:cNvSpPr txBox="1">
            <a:spLocks/>
          </p:cNvSpPr>
          <p:nvPr/>
        </p:nvSpPr>
        <p:spPr>
          <a:xfrm>
            <a:off x="618847" y="501650"/>
            <a:ext cx="1095430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rPr>
              <a:t>Mise en situation N</a:t>
            </a:r>
            <a:r>
              <a:rPr kumimoji="0" lang="fr-CA" sz="4400" b="0" i="0" u="none" strike="noStrike" kern="1200" cap="none" spc="0" normalizeH="0" baseline="30000" noProof="0" dirty="0">
                <a:ln>
                  <a:noFill/>
                </a:ln>
                <a:solidFill>
                  <a:schemeClr val="tx2"/>
                </a:solidFill>
                <a:effectLst/>
                <a:uLnTx/>
                <a:uFillTx/>
                <a:latin typeface="Montserrat Black" panose="00000A00000000000000" pitchFamily="2" charset="0"/>
                <a:ea typeface="+mj-ea"/>
                <a:cs typeface="+mj-cs"/>
              </a:rPr>
              <a:t>o</a:t>
            </a:r>
            <a:r>
              <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rPr>
              <a:t> 2</a:t>
            </a:r>
          </a:p>
        </p:txBody>
      </p:sp>
      <p:sp>
        <p:nvSpPr>
          <p:cNvPr id="8" name="Rectangle : coins arrondis 7">
            <a:extLst>
              <a:ext uri="{FF2B5EF4-FFF2-40B4-BE49-F238E27FC236}">
                <a16:creationId xmlns:a16="http://schemas.microsoft.com/office/drawing/2014/main" id="{AC68FC6D-07C2-9056-C077-9277DF9D1060}"/>
              </a:ext>
            </a:extLst>
          </p:cNvPr>
          <p:cNvSpPr/>
          <p:nvPr/>
        </p:nvSpPr>
        <p:spPr>
          <a:xfrm>
            <a:off x="1091757" y="2199746"/>
            <a:ext cx="10008486" cy="3354387"/>
          </a:xfrm>
          <a:prstGeom prst="roundRect">
            <a:avLst>
              <a:gd name="adj" fmla="val 47954"/>
            </a:avLst>
          </a:prstGeom>
          <a:solidFill>
            <a:schemeClr val="tx2"/>
          </a:solidFill>
          <a:ln w="12700" cap="flat" cmpd="sng" algn="ctr">
            <a:noFill/>
            <a:prstDash val="solid"/>
            <a:miter lim="800000"/>
          </a:ln>
          <a:effectLst/>
        </p:spPr>
        <p:txBody>
          <a:bodyPr rtlCol="0" anchor="ctr"/>
          <a:lstStyle/>
          <a:p>
            <a:pPr algn="ctr">
              <a:lnSpc>
                <a:spcPct val="107000"/>
              </a:lnSpc>
              <a:spcAft>
                <a:spcPts val="800"/>
              </a:spcAft>
            </a:pPr>
            <a:r>
              <a:rPr lang="fr-CA" sz="2000" dirty="0">
                <a:solidFill>
                  <a:srgbClr val="FFFFFF"/>
                </a:solidFill>
                <a:effectLst/>
                <a:ea typeface="Calibri" panose="020F0502020204030204" pitchFamily="34" charset="0"/>
                <a:cs typeface="Arial" panose="020B0604020202020204" pitchFamily="34" charset="0"/>
              </a:rPr>
              <a:t>Mathis est un adolescent </a:t>
            </a:r>
            <a:r>
              <a:rPr lang="fr-CA" sz="2000" dirty="0">
                <a:solidFill>
                  <a:schemeClr val="accent6">
                    <a:lumMod val="10000"/>
                  </a:schemeClr>
                </a:solidFill>
                <a:effectLst/>
                <a:highlight>
                  <a:srgbClr val="B0D7EC"/>
                </a:highlight>
                <a:ea typeface="Calibri" panose="020F0502020204030204" pitchFamily="34" charset="0"/>
                <a:cs typeface="Arial" panose="020B0604020202020204" pitchFamily="34" charset="0"/>
              </a:rPr>
              <a:t>confiant</a:t>
            </a:r>
            <a:r>
              <a:rPr lang="fr-CA" sz="2000" dirty="0">
                <a:solidFill>
                  <a:srgbClr val="FFFFFF"/>
                </a:solidFill>
                <a:effectLst/>
                <a:ea typeface="Calibri" panose="020F0502020204030204" pitchFamily="34" charset="0"/>
                <a:cs typeface="Arial" panose="020B0604020202020204" pitchFamily="34" charset="0"/>
              </a:rPr>
              <a:t> qui aime beaucoup les activités extérieures. En naviguant sur </a:t>
            </a:r>
            <a:r>
              <a:rPr lang="fr-CA" sz="2000" dirty="0">
                <a:solidFill>
                  <a:srgbClr val="FFFFFF"/>
                </a:solidFill>
                <a:ea typeface="Calibri" panose="020F0502020204030204" pitchFamily="34" charset="0"/>
                <a:cs typeface="Arial" panose="020B0604020202020204" pitchFamily="34" charset="0"/>
              </a:rPr>
              <a:t>YouTube</a:t>
            </a:r>
            <a:r>
              <a:rPr lang="fr-CA" sz="2000" dirty="0">
                <a:solidFill>
                  <a:srgbClr val="FFFFFF"/>
                </a:solidFill>
                <a:effectLst/>
                <a:ea typeface="Calibri" panose="020F0502020204030204" pitchFamily="34" charset="0"/>
                <a:cs typeface="Arial" panose="020B0604020202020204" pitchFamily="34" charset="0"/>
              </a:rPr>
              <a:t>, il voit une </a:t>
            </a:r>
            <a:r>
              <a:rPr lang="fr-CA" sz="2000" dirty="0">
                <a:solidFill>
                  <a:srgbClr val="FFFFFF"/>
                </a:solidFill>
                <a:ea typeface="Calibri" panose="020F0502020204030204" pitchFamily="34" charset="0"/>
                <a:cs typeface="Arial" panose="020B0604020202020204" pitchFamily="34" charset="0"/>
              </a:rPr>
              <a:t>vidéo</a:t>
            </a:r>
            <a:r>
              <a:rPr lang="fr-CA" sz="2000" dirty="0">
                <a:solidFill>
                  <a:srgbClr val="FFFFFF"/>
                </a:solidFill>
                <a:effectLst/>
                <a:ea typeface="Calibri" panose="020F0502020204030204" pitchFamily="34" charset="0"/>
                <a:cs typeface="Arial" panose="020B0604020202020204" pitchFamily="34" charset="0"/>
              </a:rPr>
              <a:t> d’un magnifique </a:t>
            </a:r>
            <a:r>
              <a:rPr lang="fr-CA" sz="2000" dirty="0">
                <a:solidFill>
                  <a:schemeClr val="accent6">
                    <a:lumMod val="10000"/>
                  </a:schemeClr>
                </a:solidFill>
                <a:effectLst/>
                <a:highlight>
                  <a:srgbClr val="ADAAE1"/>
                </a:highlight>
                <a:ea typeface="Calibri" panose="020F0502020204030204" pitchFamily="34" charset="0"/>
                <a:cs typeface="Arial" panose="020B0604020202020204" pitchFamily="34" charset="0"/>
              </a:rPr>
              <a:t>paysage</a:t>
            </a:r>
            <a:r>
              <a:rPr lang="fr-CA" sz="2000" dirty="0">
                <a:solidFill>
                  <a:srgbClr val="FFFFFF"/>
                </a:solidFill>
                <a:effectLst/>
                <a:ea typeface="Calibri" panose="020F0502020204030204" pitchFamily="34" charset="0"/>
                <a:cs typeface="Arial" panose="020B0604020202020204" pitchFamily="34" charset="0"/>
              </a:rPr>
              <a:t>. Il la montre à ses parents puis ils discutent d’un moment où ils pourraient tous aller y faire une randonnée, ce qui le rend très enthousiaste et déjà fier. </a:t>
            </a:r>
            <a:r>
              <a:rPr lang="fr-CA" sz="2000" dirty="0">
                <a:solidFill>
                  <a:srgbClr val="FFFFFF"/>
                </a:solidFill>
                <a:ea typeface="Calibri" panose="020F0502020204030204" pitchFamily="34" charset="0"/>
                <a:cs typeface="Arial" panose="020B0604020202020204" pitchFamily="34" charset="0"/>
              </a:rPr>
              <a:t>I</a:t>
            </a:r>
            <a:r>
              <a:rPr lang="fr-CA" sz="2000" dirty="0">
                <a:solidFill>
                  <a:srgbClr val="FFFFFF"/>
                </a:solidFill>
                <a:effectLst/>
                <a:ea typeface="Calibri" panose="020F0502020204030204" pitchFamily="34" charset="0"/>
                <a:cs typeface="Arial" panose="020B0604020202020204" pitchFamily="34" charset="0"/>
              </a:rPr>
              <a:t>l tombe ensuite sur </a:t>
            </a:r>
            <a:r>
              <a:rPr lang="fr-CA" sz="2000" dirty="0">
                <a:solidFill>
                  <a:srgbClr val="FFFFFF"/>
                </a:solidFill>
                <a:ea typeface="Calibri" panose="020F0502020204030204" pitchFamily="34" charset="0"/>
                <a:cs typeface="Arial" panose="020B0604020202020204" pitchFamily="34" charset="0"/>
              </a:rPr>
              <a:t>la</a:t>
            </a:r>
            <a:r>
              <a:rPr lang="fr-CA" sz="2000" dirty="0">
                <a:solidFill>
                  <a:srgbClr val="FFFFFF"/>
                </a:solidFill>
                <a:effectLst/>
                <a:ea typeface="Calibri" panose="020F0502020204030204" pitchFamily="34" charset="0"/>
                <a:cs typeface="Arial" panose="020B0604020202020204" pitchFamily="34" charset="0"/>
              </a:rPr>
              <a:t> </a:t>
            </a:r>
            <a:r>
              <a:rPr lang="fr-CA" sz="2000" dirty="0">
                <a:solidFill>
                  <a:schemeClr val="accent6">
                    <a:lumMod val="10000"/>
                  </a:schemeClr>
                </a:solidFill>
                <a:effectLst/>
                <a:highlight>
                  <a:srgbClr val="ADAAE1"/>
                </a:highlight>
                <a:ea typeface="Calibri" panose="020F0502020204030204" pitchFamily="34" charset="0"/>
                <a:cs typeface="Arial" panose="020B0604020202020204" pitchFamily="34" charset="0"/>
              </a:rPr>
              <a:t>publicité d’un entraîneur au corps découpé </a:t>
            </a:r>
            <a:r>
              <a:rPr lang="fr-CA" sz="2000" dirty="0">
                <a:solidFill>
                  <a:srgbClr val="FFFFFF"/>
                </a:solidFill>
                <a:effectLst/>
                <a:ea typeface="Calibri" panose="020F0502020204030204" pitchFamily="34" charset="0"/>
                <a:cs typeface="Arial" panose="020B0604020202020204" pitchFamily="34" charset="0"/>
              </a:rPr>
              <a:t>faisant la promotion d’un </a:t>
            </a:r>
            <a:r>
              <a:rPr lang="fr-CA" sz="2000" dirty="0">
                <a:solidFill>
                  <a:srgbClr val="000000"/>
                </a:solidFill>
                <a:effectLst/>
                <a:highlight>
                  <a:srgbClr val="ADAAE1"/>
                </a:highlight>
                <a:ea typeface="Calibri" panose="020F0502020204030204" pitchFamily="34" charset="0"/>
                <a:cs typeface="Arial" panose="020B0604020202020204" pitchFamily="34" charset="0"/>
              </a:rPr>
              <a:t>produit qui permettrait d’obtenir des « résultats » facilement</a:t>
            </a:r>
            <a:r>
              <a:rPr lang="fr-CA" sz="2000" dirty="0">
                <a:solidFill>
                  <a:srgbClr val="FFFFFF"/>
                </a:solidFill>
                <a:effectLst/>
                <a:ea typeface="Calibri" panose="020F0502020204030204" pitchFamily="34" charset="0"/>
                <a:cs typeface="Arial" panose="020B0604020202020204" pitchFamily="34" charset="0"/>
              </a:rPr>
              <a:t>. </a:t>
            </a:r>
            <a:r>
              <a:rPr lang="fr-CA" sz="2000" dirty="0">
                <a:solidFill>
                  <a:schemeClr val="accent6">
                    <a:lumMod val="10000"/>
                  </a:schemeClr>
                </a:solidFill>
                <a:effectLst/>
                <a:highlight>
                  <a:srgbClr val="B0D7EC"/>
                </a:highlight>
                <a:ea typeface="Calibri" panose="020F0502020204030204" pitchFamily="34" charset="0"/>
                <a:cs typeface="Arial" panose="020B0604020202020204" pitchFamily="34" charset="0"/>
              </a:rPr>
              <a:t>Son jugement critique </a:t>
            </a:r>
            <a:r>
              <a:rPr lang="fr-CA" sz="2000" dirty="0">
                <a:solidFill>
                  <a:srgbClr val="FFFFFF"/>
                </a:solidFill>
                <a:effectLst/>
                <a:ea typeface="Calibri" panose="020F0502020204030204" pitchFamily="34" charset="0"/>
                <a:cs typeface="Arial" panose="020B0604020202020204" pitchFamily="34" charset="0"/>
              </a:rPr>
              <a:t>lui permet de ne pas donner beaucoup d’attention à l’annonce puisqu’elle lui semble mensongère. </a:t>
            </a:r>
            <a:endParaRPr lang="fr-CA" sz="2400" kern="100" dirty="0">
              <a:solidFill>
                <a:srgbClr val="FFFFFF"/>
              </a:solidFill>
              <a:effectLst/>
              <a:ea typeface="Calibri" panose="020F0502020204030204" pitchFamily="34" charset="0"/>
              <a:cs typeface="Arial" panose="020B0604020202020204" pitchFamily="34" charset="0"/>
            </a:endParaRPr>
          </a:p>
        </p:txBody>
      </p:sp>
      <p:grpSp>
        <p:nvGrpSpPr>
          <p:cNvPr id="9" name="Groupe 8">
            <a:extLst>
              <a:ext uri="{FF2B5EF4-FFF2-40B4-BE49-F238E27FC236}">
                <a16:creationId xmlns:a16="http://schemas.microsoft.com/office/drawing/2014/main" id="{7C7D6B45-A3A1-002E-3193-E56274CE1DDF}"/>
              </a:ext>
            </a:extLst>
          </p:cNvPr>
          <p:cNvGrpSpPr/>
          <p:nvPr/>
        </p:nvGrpSpPr>
        <p:grpSpPr>
          <a:xfrm>
            <a:off x="11687822" y="6341913"/>
            <a:ext cx="477283" cy="379562"/>
            <a:chOff x="8489236" y="4781262"/>
            <a:chExt cx="797758" cy="636637"/>
          </a:xfrm>
        </p:grpSpPr>
        <p:sp>
          <p:nvSpPr>
            <p:cNvPr id="10" name="Ellipse 9">
              <a:extLst>
                <a:ext uri="{FF2B5EF4-FFF2-40B4-BE49-F238E27FC236}">
                  <a16:creationId xmlns:a16="http://schemas.microsoft.com/office/drawing/2014/main" id="{1886614B-5E44-62AF-02C9-B882C5F8D126}"/>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ZoneTexte 10">
              <a:extLst>
                <a:ext uri="{FF2B5EF4-FFF2-40B4-BE49-F238E27FC236}">
                  <a16:creationId xmlns:a16="http://schemas.microsoft.com/office/drawing/2014/main" id="{6522EAD3-A2B9-E3AE-EBCF-51CDBC6FD07E}"/>
                </a:ext>
              </a:extLst>
            </p:cNvPr>
            <p:cNvSpPr txBox="1"/>
            <p:nvPr/>
          </p:nvSpPr>
          <p:spPr>
            <a:xfrm>
              <a:off x="8491188"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panose="00000A00000000000000" pitchFamily="2" charset="0"/>
                </a:rPr>
                <a:t>12</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4254874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BC3394D7-E0BC-F18B-153A-80E1B376CFA7}"/>
              </a:ext>
            </a:extLst>
          </p:cNvPr>
          <p:cNvSpPr>
            <a:spLocks noGrp="1"/>
          </p:cNvSpPr>
          <p:nvPr>
            <p:ph sz="quarter" idx="13"/>
          </p:nvPr>
        </p:nvSpPr>
        <p:spPr/>
        <p:txBody>
          <a:bodyPr/>
          <a:lstStyle/>
          <a:p>
            <a:endParaRPr lang="fr-CA"/>
          </a:p>
        </p:txBody>
      </p:sp>
      <p:sp>
        <p:nvSpPr>
          <p:cNvPr id="7" name="Titre 1">
            <a:extLst>
              <a:ext uri="{FF2B5EF4-FFF2-40B4-BE49-F238E27FC236}">
                <a16:creationId xmlns:a16="http://schemas.microsoft.com/office/drawing/2014/main" id="{0AB2AAD6-EAA4-0068-7429-CEA4410EB94A}"/>
              </a:ext>
            </a:extLst>
          </p:cNvPr>
          <p:cNvSpPr txBox="1">
            <a:spLocks/>
          </p:cNvSpPr>
          <p:nvPr/>
        </p:nvSpPr>
        <p:spPr>
          <a:xfrm>
            <a:off x="618847" y="501650"/>
            <a:ext cx="1095430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fr-CA" dirty="0">
                <a:solidFill>
                  <a:schemeClr val="tx2"/>
                </a:solidFill>
              </a:rPr>
              <a:t>Mise en situation N</a:t>
            </a:r>
            <a:r>
              <a:rPr lang="fr-CA" baseline="30000" dirty="0">
                <a:solidFill>
                  <a:schemeClr val="tx2"/>
                </a:solidFill>
              </a:rPr>
              <a:t>o</a:t>
            </a:r>
            <a:r>
              <a:rPr lang="fr-CA" dirty="0">
                <a:solidFill>
                  <a:schemeClr val="tx2"/>
                </a:solidFill>
              </a:rPr>
              <a:t> 3</a:t>
            </a:r>
            <a:endPar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endParaRPr>
          </a:p>
        </p:txBody>
      </p:sp>
      <p:sp>
        <p:nvSpPr>
          <p:cNvPr id="10" name="Rectangle : coins arrondis 9">
            <a:extLst>
              <a:ext uri="{FF2B5EF4-FFF2-40B4-BE49-F238E27FC236}">
                <a16:creationId xmlns:a16="http://schemas.microsoft.com/office/drawing/2014/main" id="{3E5C9920-9D84-3D4B-A4CE-B464AE0A6140}"/>
              </a:ext>
            </a:extLst>
          </p:cNvPr>
          <p:cNvSpPr/>
          <p:nvPr/>
        </p:nvSpPr>
        <p:spPr>
          <a:xfrm>
            <a:off x="1154095" y="2510287"/>
            <a:ext cx="9883807" cy="3080616"/>
          </a:xfrm>
          <a:prstGeom prst="roundRect">
            <a:avLst>
              <a:gd name="adj" fmla="val 48611"/>
            </a:avLst>
          </a:prstGeom>
          <a:solidFill>
            <a:schemeClr val="tx2"/>
          </a:solidFill>
          <a:ln w="12700" cap="flat" cmpd="sng" algn="ctr">
            <a:noFill/>
            <a:prstDash val="solid"/>
            <a:miter lim="800000"/>
          </a:ln>
          <a:effectLst/>
        </p:spPr>
        <p:txBody>
          <a:bodyPr rtlCol="0" anchor="ctr"/>
          <a:lstStyle/>
          <a:p>
            <a:pPr algn="ctr">
              <a:lnSpc>
                <a:spcPct val="107000"/>
              </a:lnSpc>
              <a:spcAft>
                <a:spcPts val="800"/>
              </a:spcAft>
            </a:pPr>
            <a:r>
              <a:rPr lang="fr-CA" sz="2000" kern="100" dirty="0">
                <a:solidFill>
                  <a:srgbClr val="FFFFFF"/>
                </a:solidFill>
                <a:effectLst/>
                <a:ea typeface="Calibri" panose="020F0502020204030204" pitchFamily="34" charset="0"/>
                <a:cs typeface="Arial" panose="020B0604020202020204" pitchFamily="34" charset="0"/>
              </a:rPr>
              <a:t>Clémence s’est abonnée à des gens qui partagent ses intérêts sur Instagram. Elle est donc exposée à des créations artistiques, à du contenu de sensibilisation à l’environnement, à des photos de personnes de différents formats corporels qui se présentent de manière authentique, etc. Les comptes auxquels elle est abonnée lui donnent envie de s’épanouir dans ses propres champs d’intérêt. </a:t>
            </a:r>
            <a:r>
              <a:rPr lang="fr-CA" sz="2000" kern="100" dirty="0">
                <a:solidFill>
                  <a:srgbClr val="FFFFFF"/>
                </a:solidFill>
                <a:ea typeface="Calibri" panose="020F0502020204030204" pitchFamily="34" charset="0"/>
                <a:cs typeface="Arial" panose="020B0604020202020204" pitchFamily="34" charset="0"/>
              </a:rPr>
              <a:t>E</a:t>
            </a:r>
            <a:r>
              <a:rPr lang="fr-CA" sz="2000" kern="100" dirty="0">
                <a:solidFill>
                  <a:srgbClr val="FFFFFF"/>
                </a:solidFill>
                <a:effectLst/>
                <a:ea typeface="Calibri" panose="020F0502020204030204" pitchFamily="34" charset="0"/>
                <a:cs typeface="Arial" panose="020B0604020202020204" pitchFamily="34" charset="0"/>
              </a:rPr>
              <a:t>lle se reconnaît dans les images qu’elle voit. Clémence n’a pas tendance à chercher à plaire absolument et reste elle-même dans ses relations avec les autres. </a:t>
            </a:r>
          </a:p>
        </p:txBody>
      </p:sp>
      <p:grpSp>
        <p:nvGrpSpPr>
          <p:cNvPr id="11" name="Groupe 10">
            <a:extLst>
              <a:ext uri="{FF2B5EF4-FFF2-40B4-BE49-F238E27FC236}">
                <a16:creationId xmlns:a16="http://schemas.microsoft.com/office/drawing/2014/main" id="{A8F217B8-6141-C29B-80F9-FFE35B9F24FD}"/>
              </a:ext>
            </a:extLst>
          </p:cNvPr>
          <p:cNvGrpSpPr/>
          <p:nvPr/>
        </p:nvGrpSpPr>
        <p:grpSpPr>
          <a:xfrm>
            <a:off x="11675541" y="6341913"/>
            <a:ext cx="476115" cy="379562"/>
            <a:chOff x="8468712" y="4781262"/>
            <a:chExt cx="795806" cy="636637"/>
          </a:xfrm>
        </p:grpSpPr>
        <p:sp>
          <p:nvSpPr>
            <p:cNvPr id="12" name="Ellipse 11">
              <a:extLst>
                <a:ext uri="{FF2B5EF4-FFF2-40B4-BE49-F238E27FC236}">
                  <a16:creationId xmlns:a16="http://schemas.microsoft.com/office/drawing/2014/main" id="{C3350D8F-F3BE-2732-98BA-ED7901A48EEB}"/>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ZoneTexte 12">
              <a:extLst>
                <a:ext uri="{FF2B5EF4-FFF2-40B4-BE49-F238E27FC236}">
                  <a16:creationId xmlns:a16="http://schemas.microsoft.com/office/drawing/2014/main" id="{ACBCD76C-B5C5-D5B7-735F-AF2592444198}"/>
                </a:ext>
              </a:extLst>
            </p:cNvPr>
            <p:cNvSpPr txBox="1"/>
            <p:nvPr/>
          </p:nvSpPr>
          <p:spPr>
            <a:xfrm>
              <a:off x="8468712"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panose="00000A00000000000000" pitchFamily="2" charset="0"/>
                </a:rPr>
                <a:t>13</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2645836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7DBD93B7-C608-4947-9567-6938FBB38C93}"/>
              </a:ext>
            </a:extLst>
          </p:cNvPr>
          <p:cNvSpPr>
            <a:spLocks noGrp="1"/>
          </p:cNvSpPr>
          <p:nvPr>
            <p:ph sz="quarter" idx="13"/>
          </p:nvPr>
        </p:nvSpPr>
        <p:spPr/>
        <p:txBody>
          <a:bodyPr/>
          <a:lstStyle/>
          <a:p>
            <a:endParaRPr lang="fr-CA"/>
          </a:p>
        </p:txBody>
      </p:sp>
      <p:sp>
        <p:nvSpPr>
          <p:cNvPr id="7" name="Titre 1">
            <a:extLst>
              <a:ext uri="{FF2B5EF4-FFF2-40B4-BE49-F238E27FC236}">
                <a16:creationId xmlns:a16="http://schemas.microsoft.com/office/drawing/2014/main" id="{0AB2AAD6-EAA4-0068-7429-CEA4410EB94A}"/>
              </a:ext>
            </a:extLst>
          </p:cNvPr>
          <p:cNvSpPr txBox="1">
            <a:spLocks/>
          </p:cNvSpPr>
          <p:nvPr/>
        </p:nvSpPr>
        <p:spPr>
          <a:xfrm>
            <a:off x="618847" y="501650"/>
            <a:ext cx="1095430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fr-CA" dirty="0">
                <a:solidFill>
                  <a:schemeClr val="tx2"/>
                </a:solidFill>
              </a:rPr>
              <a:t>Mise en situation N</a:t>
            </a:r>
            <a:r>
              <a:rPr lang="fr-CA" baseline="30000" dirty="0">
                <a:solidFill>
                  <a:schemeClr val="tx2"/>
                </a:solidFill>
              </a:rPr>
              <a:t>o</a:t>
            </a:r>
            <a:r>
              <a:rPr lang="fr-CA" dirty="0">
                <a:solidFill>
                  <a:schemeClr val="tx2"/>
                </a:solidFill>
              </a:rPr>
              <a:t> 3</a:t>
            </a:r>
            <a:endPar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endParaRPr>
          </a:p>
        </p:txBody>
      </p:sp>
      <p:sp>
        <p:nvSpPr>
          <p:cNvPr id="10" name="Rectangle : coins arrondis 9">
            <a:extLst>
              <a:ext uri="{FF2B5EF4-FFF2-40B4-BE49-F238E27FC236}">
                <a16:creationId xmlns:a16="http://schemas.microsoft.com/office/drawing/2014/main" id="{3E5C9920-9D84-3D4B-A4CE-B464AE0A6140}"/>
              </a:ext>
            </a:extLst>
          </p:cNvPr>
          <p:cNvSpPr/>
          <p:nvPr/>
        </p:nvSpPr>
        <p:spPr>
          <a:xfrm>
            <a:off x="1154095" y="2510287"/>
            <a:ext cx="9883807" cy="3080616"/>
          </a:xfrm>
          <a:prstGeom prst="roundRect">
            <a:avLst>
              <a:gd name="adj" fmla="val 48611"/>
            </a:avLst>
          </a:prstGeom>
          <a:solidFill>
            <a:schemeClr val="tx2"/>
          </a:solidFill>
          <a:ln w="12700" cap="flat" cmpd="sng" algn="ctr">
            <a:noFill/>
            <a:prstDash val="solid"/>
            <a:miter lim="800000"/>
          </a:ln>
          <a:effectLst/>
        </p:spPr>
        <p:txBody>
          <a:bodyPr rtlCol="0" anchor="ctr"/>
          <a:lstStyle/>
          <a:p>
            <a:pPr algn="ctr">
              <a:lnSpc>
                <a:spcPct val="107000"/>
              </a:lnSpc>
              <a:spcAft>
                <a:spcPts val="800"/>
              </a:spcAft>
            </a:pPr>
            <a:r>
              <a:rPr lang="fr-CA" sz="2000" kern="100" dirty="0">
                <a:solidFill>
                  <a:srgbClr val="FFFFFF"/>
                </a:solidFill>
                <a:effectLst/>
                <a:ea typeface="Calibri" panose="020F0502020204030204" pitchFamily="34" charset="0"/>
                <a:cs typeface="Arial" panose="020B0604020202020204" pitchFamily="34" charset="0"/>
              </a:rPr>
              <a:t>Clémence s’est abonnée à des gens qui partagent ses intérêts sur Instagram. Elle est donc exposée à des </a:t>
            </a:r>
            <a:r>
              <a:rPr lang="fr-CA" sz="2000" kern="100" dirty="0">
                <a:solidFill>
                  <a:srgbClr val="000000"/>
                </a:solidFill>
                <a:effectLst/>
                <a:highlight>
                  <a:srgbClr val="ADAAE1"/>
                </a:highlight>
                <a:ea typeface="Calibri" panose="020F0502020204030204" pitchFamily="34" charset="0"/>
                <a:cs typeface="Arial" panose="020B0604020202020204" pitchFamily="34" charset="0"/>
              </a:rPr>
              <a:t>créations artistiques</a:t>
            </a:r>
            <a:r>
              <a:rPr lang="fr-CA" sz="2000" kern="100" dirty="0">
                <a:solidFill>
                  <a:srgbClr val="FFFFFF"/>
                </a:solidFill>
                <a:effectLst/>
                <a:ea typeface="Calibri" panose="020F0502020204030204" pitchFamily="34" charset="0"/>
                <a:cs typeface="Arial" panose="020B0604020202020204" pitchFamily="34" charset="0"/>
              </a:rPr>
              <a:t>, à du </a:t>
            </a:r>
            <a:r>
              <a:rPr lang="fr-CA" sz="2000" kern="100" dirty="0">
                <a:solidFill>
                  <a:srgbClr val="000000"/>
                </a:solidFill>
                <a:effectLst/>
                <a:highlight>
                  <a:srgbClr val="ADAAE1"/>
                </a:highlight>
                <a:ea typeface="Calibri" panose="020F0502020204030204" pitchFamily="34" charset="0"/>
                <a:cs typeface="Arial" panose="020B0604020202020204" pitchFamily="34" charset="0"/>
              </a:rPr>
              <a:t>contenu de sensibilisation à l’environnement</a:t>
            </a:r>
            <a:r>
              <a:rPr lang="fr-CA" sz="2000" kern="100" dirty="0">
                <a:solidFill>
                  <a:srgbClr val="FFFFFF"/>
                </a:solidFill>
                <a:effectLst/>
                <a:ea typeface="Calibri" panose="020F0502020204030204" pitchFamily="34" charset="0"/>
                <a:cs typeface="Arial" panose="020B0604020202020204" pitchFamily="34" charset="0"/>
              </a:rPr>
              <a:t>, à des </a:t>
            </a:r>
            <a:r>
              <a:rPr lang="fr-CA" sz="2000" kern="100" dirty="0">
                <a:solidFill>
                  <a:srgbClr val="000000"/>
                </a:solidFill>
                <a:effectLst/>
                <a:highlight>
                  <a:srgbClr val="ADAAE1"/>
                </a:highlight>
                <a:ea typeface="Calibri" panose="020F0502020204030204" pitchFamily="34" charset="0"/>
                <a:cs typeface="Arial" panose="020B0604020202020204" pitchFamily="34" charset="0"/>
              </a:rPr>
              <a:t>photos de personnes de différents formats corporels qui se présentent de manière authentique</a:t>
            </a:r>
            <a:r>
              <a:rPr lang="fr-CA" sz="2000" kern="100" dirty="0">
                <a:solidFill>
                  <a:srgbClr val="FFFFFF"/>
                </a:solidFill>
                <a:effectLst/>
                <a:ea typeface="Calibri" panose="020F0502020204030204" pitchFamily="34" charset="0"/>
                <a:cs typeface="Arial" panose="020B0604020202020204" pitchFamily="34" charset="0"/>
              </a:rPr>
              <a:t>, etc. Les comptes auxquels elle est abonnée lui donnent envie de </a:t>
            </a:r>
            <a:r>
              <a:rPr lang="fr-CA" sz="2000" kern="100" dirty="0">
                <a:solidFill>
                  <a:srgbClr val="000000"/>
                </a:solidFill>
                <a:effectLst/>
                <a:highlight>
                  <a:srgbClr val="B0D7EC"/>
                </a:highlight>
                <a:ea typeface="Calibri" panose="020F0502020204030204" pitchFamily="34" charset="0"/>
                <a:cs typeface="Arial" panose="020B0604020202020204" pitchFamily="34" charset="0"/>
              </a:rPr>
              <a:t>s’épanouir dans ses propres champs d’intérêt.</a:t>
            </a:r>
            <a:r>
              <a:rPr lang="fr-CA" sz="2000" kern="100" dirty="0">
                <a:solidFill>
                  <a:srgbClr val="FFFFFF"/>
                </a:solidFill>
                <a:effectLst/>
                <a:ea typeface="Calibri" panose="020F0502020204030204" pitchFamily="34" charset="0"/>
                <a:cs typeface="Arial" panose="020B0604020202020204" pitchFamily="34" charset="0"/>
              </a:rPr>
              <a:t> Elle se reconnaît dans les images qu’elle voit. Clémence </a:t>
            </a:r>
            <a:r>
              <a:rPr lang="fr-CA" sz="2000" kern="100" dirty="0">
                <a:solidFill>
                  <a:srgbClr val="000000"/>
                </a:solidFill>
                <a:effectLst/>
                <a:highlight>
                  <a:srgbClr val="B0D7EC"/>
                </a:highlight>
                <a:ea typeface="Calibri" panose="020F0502020204030204" pitchFamily="34" charset="0"/>
                <a:cs typeface="Arial" panose="020B0604020202020204" pitchFamily="34" charset="0"/>
              </a:rPr>
              <a:t>n’a pas tendance à chercher à plaire absolument et reste elle-même </a:t>
            </a:r>
            <a:r>
              <a:rPr lang="fr-CA" sz="2000" kern="100" dirty="0">
                <a:solidFill>
                  <a:srgbClr val="FFFFFF"/>
                </a:solidFill>
                <a:effectLst/>
                <a:ea typeface="Calibri" panose="020F0502020204030204" pitchFamily="34" charset="0"/>
                <a:cs typeface="Arial" panose="020B0604020202020204" pitchFamily="34" charset="0"/>
              </a:rPr>
              <a:t>dans ses relations avec les autres. </a:t>
            </a:r>
          </a:p>
        </p:txBody>
      </p:sp>
      <p:grpSp>
        <p:nvGrpSpPr>
          <p:cNvPr id="11" name="Groupe 10">
            <a:extLst>
              <a:ext uri="{FF2B5EF4-FFF2-40B4-BE49-F238E27FC236}">
                <a16:creationId xmlns:a16="http://schemas.microsoft.com/office/drawing/2014/main" id="{A8F217B8-6141-C29B-80F9-FFE35B9F24FD}"/>
              </a:ext>
            </a:extLst>
          </p:cNvPr>
          <p:cNvGrpSpPr/>
          <p:nvPr/>
        </p:nvGrpSpPr>
        <p:grpSpPr>
          <a:xfrm>
            <a:off x="11675541" y="6341913"/>
            <a:ext cx="476115" cy="379562"/>
            <a:chOff x="8468712" y="4781262"/>
            <a:chExt cx="795806" cy="636637"/>
          </a:xfrm>
        </p:grpSpPr>
        <p:sp>
          <p:nvSpPr>
            <p:cNvPr id="12" name="Ellipse 11">
              <a:extLst>
                <a:ext uri="{FF2B5EF4-FFF2-40B4-BE49-F238E27FC236}">
                  <a16:creationId xmlns:a16="http://schemas.microsoft.com/office/drawing/2014/main" id="{C3350D8F-F3BE-2732-98BA-ED7901A48EEB}"/>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ZoneTexte 12">
              <a:extLst>
                <a:ext uri="{FF2B5EF4-FFF2-40B4-BE49-F238E27FC236}">
                  <a16:creationId xmlns:a16="http://schemas.microsoft.com/office/drawing/2014/main" id="{ACBCD76C-B5C5-D5B7-735F-AF2592444198}"/>
                </a:ext>
              </a:extLst>
            </p:cNvPr>
            <p:cNvSpPr txBox="1"/>
            <p:nvPr/>
          </p:nvSpPr>
          <p:spPr>
            <a:xfrm>
              <a:off x="8468712"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panose="00000A00000000000000" pitchFamily="2" charset="0"/>
                </a:rPr>
                <a:t>14</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3774358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2B45485D-8524-7067-F9F5-48DF81B07C66}"/>
              </a:ext>
            </a:extLst>
          </p:cNvPr>
          <p:cNvGrpSpPr/>
          <p:nvPr/>
        </p:nvGrpSpPr>
        <p:grpSpPr>
          <a:xfrm>
            <a:off x="11675541" y="6341913"/>
            <a:ext cx="476115" cy="379562"/>
            <a:chOff x="8468712" y="4781262"/>
            <a:chExt cx="795806" cy="636637"/>
          </a:xfrm>
        </p:grpSpPr>
        <p:sp>
          <p:nvSpPr>
            <p:cNvPr id="5" name="Ellipse 4">
              <a:extLst>
                <a:ext uri="{FF2B5EF4-FFF2-40B4-BE49-F238E27FC236}">
                  <a16:creationId xmlns:a16="http://schemas.microsoft.com/office/drawing/2014/main" id="{DFC7A9DD-1503-A7AB-23C1-4B41E4C979A3}"/>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EE80E551-343C-0C25-4F80-06941938C5C5}"/>
                </a:ext>
              </a:extLst>
            </p:cNvPr>
            <p:cNvSpPr txBox="1"/>
            <p:nvPr/>
          </p:nvSpPr>
          <p:spPr>
            <a:xfrm>
              <a:off x="8468712"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15</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pic>
        <p:nvPicPr>
          <p:cNvPr id="7" name="Image 6" descr="Une image contenant texte, capture d’écran, mammifère, conception&#10;&#10;Description générée automatiquement">
            <a:extLst>
              <a:ext uri="{FF2B5EF4-FFF2-40B4-BE49-F238E27FC236}">
                <a16:creationId xmlns:a16="http://schemas.microsoft.com/office/drawing/2014/main" id="{93AFA472-D220-D430-CDE9-D9DDB438625F}"/>
              </a:ext>
            </a:extLst>
          </p:cNvPr>
          <p:cNvPicPr>
            <a:picLocks noChangeAspect="1"/>
          </p:cNvPicPr>
          <p:nvPr/>
        </p:nvPicPr>
        <p:blipFill>
          <a:blip r:embed="rId3">
            <a:extLst>
              <a:ext uri="{28A0092B-C50C-407E-A947-70E740481C1C}">
                <a14:useLocalDpi xmlns:a14="http://schemas.microsoft.com/office/drawing/2010/main" val="0"/>
              </a:ext>
            </a:extLst>
          </a:blip>
          <a:srcRect t="8814" b="8814"/>
          <a:stretch/>
        </p:blipFill>
        <p:spPr>
          <a:xfrm>
            <a:off x="2765778" y="1"/>
            <a:ext cx="6660444" cy="6858000"/>
          </a:xfrm>
          <a:prstGeom prst="rect">
            <a:avLst/>
          </a:prstGeom>
        </p:spPr>
      </p:pic>
    </p:spTree>
    <p:extLst>
      <p:ext uri="{BB962C8B-B14F-4D97-AF65-F5344CB8AC3E}">
        <p14:creationId xmlns:p14="http://schemas.microsoft.com/office/powerpoint/2010/main" val="477992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D2C3A5-65EE-A193-AF1A-377ED44030A2}"/>
            </a:ext>
          </a:extLst>
        </p:cNvPr>
        <p:cNvGrpSpPr/>
        <p:nvPr/>
      </p:nvGrpSpPr>
      <p:grpSpPr>
        <a:xfrm>
          <a:off x="0" y="0"/>
          <a:ext cx="0" cy="0"/>
          <a:chOff x="0" y="0"/>
          <a:chExt cx="0" cy="0"/>
        </a:xfrm>
      </p:grpSpPr>
      <p:grpSp>
        <p:nvGrpSpPr>
          <p:cNvPr id="5" name="Groupe 4">
            <a:extLst>
              <a:ext uri="{FF2B5EF4-FFF2-40B4-BE49-F238E27FC236}">
                <a16:creationId xmlns:a16="http://schemas.microsoft.com/office/drawing/2014/main" id="{3F81ECD8-237D-4039-3044-049D45086D1F}"/>
              </a:ext>
            </a:extLst>
          </p:cNvPr>
          <p:cNvGrpSpPr/>
          <p:nvPr/>
        </p:nvGrpSpPr>
        <p:grpSpPr>
          <a:xfrm>
            <a:off x="11675541" y="6341913"/>
            <a:ext cx="476115" cy="379562"/>
            <a:chOff x="8468712" y="4781262"/>
            <a:chExt cx="795806" cy="636637"/>
          </a:xfrm>
        </p:grpSpPr>
        <p:sp>
          <p:nvSpPr>
            <p:cNvPr id="6" name="Ellipse 5">
              <a:extLst>
                <a:ext uri="{FF2B5EF4-FFF2-40B4-BE49-F238E27FC236}">
                  <a16:creationId xmlns:a16="http://schemas.microsoft.com/office/drawing/2014/main" id="{56B97D4C-1A73-BBCE-89BA-C3B2F27395AE}"/>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ZoneTexte 6">
              <a:extLst>
                <a:ext uri="{FF2B5EF4-FFF2-40B4-BE49-F238E27FC236}">
                  <a16:creationId xmlns:a16="http://schemas.microsoft.com/office/drawing/2014/main" id="{01313500-BB7B-4A9A-A0FA-6BCD0C3A2540}"/>
                </a:ext>
              </a:extLst>
            </p:cNvPr>
            <p:cNvSpPr txBox="1"/>
            <p:nvPr/>
          </p:nvSpPr>
          <p:spPr>
            <a:xfrm>
              <a:off x="8468712"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16</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pic>
        <p:nvPicPr>
          <p:cNvPr id="9" name="Image 8" descr="Une image contenant texte, capture d’écran, mammifère, conception&#10;&#10;Description générée automatiquement">
            <a:extLst>
              <a:ext uri="{FF2B5EF4-FFF2-40B4-BE49-F238E27FC236}">
                <a16:creationId xmlns:a16="http://schemas.microsoft.com/office/drawing/2014/main" id="{0894D288-B7CA-26E9-1053-CDEDE1A6F0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0"/>
            <a:ext cx="5486400" cy="6858000"/>
          </a:xfrm>
          <a:prstGeom prst="rect">
            <a:avLst/>
          </a:prstGeom>
        </p:spPr>
      </p:pic>
      <p:pic>
        <p:nvPicPr>
          <p:cNvPr id="11" name="Image 10" descr="Une image contenant texte, capture d’écran&#10;&#10;Description générée automatiquement">
            <a:extLst>
              <a:ext uri="{FF2B5EF4-FFF2-40B4-BE49-F238E27FC236}">
                <a16:creationId xmlns:a16="http://schemas.microsoft.com/office/drawing/2014/main" id="{C6882070-B27C-0D6E-60B4-0F3BD4B48D06}"/>
              </a:ext>
            </a:extLst>
          </p:cNvPr>
          <p:cNvPicPr>
            <a:picLocks noChangeAspect="1"/>
          </p:cNvPicPr>
          <p:nvPr/>
        </p:nvPicPr>
        <p:blipFill>
          <a:blip r:embed="rId4">
            <a:extLst>
              <a:ext uri="{28A0092B-C50C-407E-A947-70E740481C1C}">
                <a14:useLocalDpi xmlns:a14="http://schemas.microsoft.com/office/drawing/2010/main" val="0"/>
              </a:ext>
            </a:extLst>
          </a:blip>
          <a:srcRect t="8769" b="8769"/>
          <a:stretch/>
        </p:blipFill>
        <p:spPr>
          <a:xfrm>
            <a:off x="2769379" y="0"/>
            <a:ext cx="6653242" cy="6858000"/>
          </a:xfrm>
          <a:prstGeom prst="rect">
            <a:avLst/>
          </a:prstGeom>
        </p:spPr>
      </p:pic>
    </p:spTree>
    <p:extLst>
      <p:ext uri="{BB962C8B-B14F-4D97-AF65-F5344CB8AC3E}">
        <p14:creationId xmlns:p14="http://schemas.microsoft.com/office/powerpoint/2010/main" val="2548395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2C5789AA-10F8-419C-CD41-C001E4B3DADF}"/>
              </a:ext>
            </a:extLst>
          </p:cNvPr>
          <p:cNvSpPr>
            <a:spLocks noGrp="1"/>
          </p:cNvSpPr>
          <p:nvPr>
            <p:ph sz="quarter" idx="13"/>
          </p:nvPr>
        </p:nvSpPr>
        <p:spPr/>
        <p:txBody>
          <a:bodyPr/>
          <a:lstStyle/>
          <a:p>
            <a:endParaRPr lang="fr-CA"/>
          </a:p>
        </p:txBody>
      </p:sp>
      <p:sp>
        <p:nvSpPr>
          <p:cNvPr id="20" name="Titre 1">
            <a:extLst>
              <a:ext uri="{FF2B5EF4-FFF2-40B4-BE49-F238E27FC236}">
                <a16:creationId xmlns:a16="http://schemas.microsoft.com/office/drawing/2014/main" id="{2D1CEDEF-54EA-E8D6-B9E0-398217CFB146}"/>
              </a:ext>
            </a:extLst>
          </p:cNvPr>
          <p:cNvSpPr txBox="1">
            <a:spLocks/>
          </p:cNvSpPr>
          <p:nvPr/>
        </p:nvSpPr>
        <p:spPr>
          <a:xfrm>
            <a:off x="346494" y="2766218"/>
            <a:ext cx="52578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L’illusion de </a:t>
            </a:r>
            <a:br>
              <a:rPr kumimoji="0" lang="fr-CA" sz="5000" b="0" i="0" u="none" strike="noStrike" kern="1200" cap="none" spc="0" normalizeH="0" baseline="0" noProof="0" dirty="0">
                <a:ln>
                  <a:noFill/>
                </a:ln>
                <a:solidFill>
                  <a:srgbClr val="4AA3AB"/>
                </a:solidFill>
                <a:effectLst/>
                <a:uLnTx/>
                <a:uFillTx/>
                <a:latin typeface="Montserrat Black" panose="00000A00000000000000" pitchFamily="2" charset="0"/>
                <a:ea typeface="+mj-ea"/>
                <a:cs typeface="+mj-cs"/>
              </a:rPr>
            </a:br>
            <a:r>
              <a:rPr kumimoji="0" lang="fr-CA" sz="5400"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rPr>
              <a:t>perfection</a:t>
            </a:r>
            <a:r>
              <a:rPr kumimoji="0" lang="fr-CA" sz="5000" b="0" i="0" u="none" strike="noStrike" kern="1200" cap="none" spc="0" normalizeH="0" baseline="0" noProof="0" dirty="0">
                <a:ln>
                  <a:noFill/>
                </a:ln>
                <a:solidFill>
                  <a:srgbClr val="4AA3AB"/>
                </a:solidFill>
                <a:effectLst/>
                <a:uLnTx/>
                <a:uFillTx/>
                <a:latin typeface="Montserrat Black" panose="00000A00000000000000" pitchFamily="2" charset="0"/>
                <a:ea typeface="+mj-ea"/>
                <a:cs typeface="+mj-cs"/>
              </a:rPr>
              <a:t> </a:t>
            </a:r>
            <a:br>
              <a:rPr kumimoji="0" lang="fr-CA" sz="5000" b="0" i="0" u="none" strike="noStrike" kern="1200" cap="none" spc="0" normalizeH="0" baseline="0" noProof="0" dirty="0">
                <a:ln>
                  <a:noFill/>
                </a:ln>
                <a:solidFill>
                  <a:srgbClr val="4AA3AB"/>
                </a:solidFill>
                <a:effectLst/>
                <a:uLnTx/>
                <a:uFillTx/>
                <a:latin typeface="Montserrat Black" panose="00000A00000000000000" pitchFamily="2" charset="0"/>
                <a:ea typeface="+mj-ea"/>
                <a:cs typeface="+mj-cs"/>
              </a:rPr>
            </a:b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sur les </a:t>
            </a:r>
            <a:b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br>
            <a:r>
              <a:rPr kumimoji="0" lang="fr-CA" sz="4800" b="0" i="0" u="none" strike="noStrike" kern="1200" cap="none" spc="0" normalizeH="0" baseline="0" noProof="0" dirty="0">
                <a:solidFill>
                  <a:srgbClr val="006280"/>
                </a:solidFill>
                <a:effectLst/>
                <a:uLnTx/>
                <a:uFillTx/>
                <a:latin typeface="Montserrat Black" panose="00000A00000000000000" pitchFamily="2" charset="0"/>
                <a:ea typeface="+mj-ea"/>
                <a:cs typeface="+mj-cs"/>
              </a:rPr>
              <a:t>réseaux sociaux</a:t>
            </a:r>
            <a:endParaRPr kumimoji="0" lang="fr-CA" sz="5000" b="0" i="0" u="none" strike="noStrike" kern="1200" cap="none" spc="0" normalizeH="0" baseline="0" noProof="0" dirty="0">
              <a:solidFill>
                <a:srgbClr val="006280"/>
              </a:solidFill>
              <a:effectLst/>
              <a:uLnTx/>
              <a:uFillTx/>
              <a:latin typeface="Montserrat Black" panose="00000A00000000000000" pitchFamily="2" charset="0"/>
              <a:ea typeface="+mj-ea"/>
              <a:cs typeface="+mj-cs"/>
            </a:endParaRPr>
          </a:p>
        </p:txBody>
      </p:sp>
      <p:graphicFrame>
        <p:nvGraphicFramePr>
          <p:cNvPr id="21" name="Espace réservé du contenu 4">
            <a:extLst>
              <a:ext uri="{FF2B5EF4-FFF2-40B4-BE49-F238E27FC236}">
                <a16:creationId xmlns:a16="http://schemas.microsoft.com/office/drawing/2014/main" id="{AB6EE534-7734-C9F9-8863-F7C18107F009}"/>
              </a:ext>
            </a:extLst>
          </p:cNvPr>
          <p:cNvGraphicFramePr>
            <a:graphicFrameLocks/>
          </p:cNvGraphicFramePr>
          <p:nvPr>
            <p:extLst>
              <p:ext uri="{D42A27DB-BD31-4B8C-83A1-F6EECF244321}">
                <p14:modId xmlns:p14="http://schemas.microsoft.com/office/powerpoint/2010/main" val="3362699234"/>
              </p:ext>
            </p:extLst>
          </p:nvPr>
        </p:nvGraphicFramePr>
        <p:xfrm>
          <a:off x="4280050" y="448573"/>
          <a:ext cx="7565456" cy="59608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Rectangle : coins arrondis 21">
            <a:extLst>
              <a:ext uri="{FF2B5EF4-FFF2-40B4-BE49-F238E27FC236}">
                <a16:creationId xmlns:a16="http://schemas.microsoft.com/office/drawing/2014/main" id="{7187D2EC-04DB-00E5-F39F-1CCBB6E761E7}"/>
              </a:ext>
            </a:extLst>
          </p:cNvPr>
          <p:cNvSpPr/>
          <p:nvPr/>
        </p:nvSpPr>
        <p:spPr>
          <a:xfrm>
            <a:off x="6382697" y="2828758"/>
            <a:ext cx="3544030" cy="879894"/>
          </a:xfrm>
          <a:prstGeom prst="roundRect">
            <a:avLst>
              <a:gd name="adj" fmla="val 50000"/>
            </a:avLst>
          </a:prstGeom>
          <a:solidFill>
            <a:srgbClr val="3D2056"/>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noProof="0" dirty="0">
                <a:ln>
                  <a:noFill/>
                </a:ln>
                <a:solidFill>
                  <a:prstClr val="white"/>
                </a:solidFill>
                <a:effectLst/>
                <a:uLnTx/>
                <a:uFillTx/>
                <a:ea typeface="+mn-ea"/>
                <a:cs typeface="+mn-cs"/>
              </a:rPr>
              <a:t>En se montrant sous son meilleur jour, on contribue sans le vouloir à cette illusion.</a:t>
            </a:r>
          </a:p>
        </p:txBody>
      </p:sp>
      <p:grpSp>
        <p:nvGrpSpPr>
          <p:cNvPr id="23" name="Groupe 22">
            <a:extLst>
              <a:ext uri="{FF2B5EF4-FFF2-40B4-BE49-F238E27FC236}">
                <a16:creationId xmlns:a16="http://schemas.microsoft.com/office/drawing/2014/main" id="{CFF1499D-FA87-27E5-F128-5BEEACD912F4}"/>
              </a:ext>
            </a:extLst>
          </p:cNvPr>
          <p:cNvGrpSpPr/>
          <p:nvPr/>
        </p:nvGrpSpPr>
        <p:grpSpPr>
          <a:xfrm>
            <a:off x="9512313" y="372326"/>
            <a:ext cx="906271" cy="636637"/>
            <a:chOff x="1228724" y="1809750"/>
            <a:chExt cx="878623" cy="595313"/>
          </a:xfrm>
        </p:grpSpPr>
        <p:sp>
          <p:nvSpPr>
            <p:cNvPr id="24" name="Ellipse 23">
              <a:extLst>
                <a:ext uri="{FF2B5EF4-FFF2-40B4-BE49-F238E27FC236}">
                  <a16:creationId xmlns:a16="http://schemas.microsoft.com/office/drawing/2014/main" id="{4B69CAA1-1EC2-19AA-0CCF-7FB2825EBBCE}"/>
                </a:ext>
              </a:extLst>
            </p:cNvPr>
            <p:cNvSpPr/>
            <p:nvPr/>
          </p:nvSpPr>
          <p:spPr>
            <a:xfrm>
              <a:off x="1228724" y="1809750"/>
              <a:ext cx="619125" cy="59531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5" name="ZoneTexte 24">
              <a:extLst>
                <a:ext uri="{FF2B5EF4-FFF2-40B4-BE49-F238E27FC236}">
                  <a16:creationId xmlns:a16="http://schemas.microsoft.com/office/drawing/2014/main" id="{36ABE648-FC61-AF1F-E78D-4084474CC8DC}"/>
                </a:ext>
              </a:extLst>
            </p:cNvPr>
            <p:cNvSpPr txBox="1"/>
            <p:nvPr/>
          </p:nvSpPr>
          <p:spPr>
            <a:xfrm>
              <a:off x="1335819" y="1819275"/>
              <a:ext cx="771528" cy="54681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sz="3200" kern="0" dirty="0">
                  <a:solidFill>
                    <a:srgbClr val="006280"/>
                  </a:solidFill>
                  <a:latin typeface="Montserrat Black" panose="00000A00000000000000" pitchFamily="2" charset="0"/>
                </a:rPr>
                <a:t>2</a:t>
              </a:r>
              <a:endParaRPr kumimoji="0" lang="fr-CA" sz="3200"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grpSp>
        <p:nvGrpSpPr>
          <p:cNvPr id="26" name="Groupe 25">
            <a:extLst>
              <a:ext uri="{FF2B5EF4-FFF2-40B4-BE49-F238E27FC236}">
                <a16:creationId xmlns:a16="http://schemas.microsoft.com/office/drawing/2014/main" id="{9EA3EFDD-C9F0-BFDB-A696-F4B3A7AAAEE6}"/>
              </a:ext>
            </a:extLst>
          </p:cNvPr>
          <p:cNvGrpSpPr/>
          <p:nvPr/>
        </p:nvGrpSpPr>
        <p:grpSpPr>
          <a:xfrm>
            <a:off x="9512313" y="4013511"/>
            <a:ext cx="909008" cy="636637"/>
            <a:chOff x="8489236" y="4781262"/>
            <a:chExt cx="909008" cy="636637"/>
          </a:xfrm>
        </p:grpSpPr>
        <p:sp>
          <p:nvSpPr>
            <p:cNvPr id="27" name="Ellipse 26">
              <a:extLst>
                <a:ext uri="{FF2B5EF4-FFF2-40B4-BE49-F238E27FC236}">
                  <a16:creationId xmlns:a16="http://schemas.microsoft.com/office/drawing/2014/main" id="{374A1C4D-2CFF-C763-8BB3-CD6D9339FD75}"/>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8" name="ZoneTexte 27">
              <a:extLst>
                <a:ext uri="{FF2B5EF4-FFF2-40B4-BE49-F238E27FC236}">
                  <a16:creationId xmlns:a16="http://schemas.microsoft.com/office/drawing/2014/main" id="{C135BE6A-06A0-61FA-5A06-B9248FCCB872}"/>
                </a:ext>
              </a:extLst>
            </p:cNvPr>
            <p:cNvSpPr txBox="1"/>
            <p:nvPr/>
          </p:nvSpPr>
          <p:spPr>
            <a:xfrm>
              <a:off x="8602438" y="4813140"/>
              <a:ext cx="79580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sz="3200" kern="0" dirty="0">
                  <a:solidFill>
                    <a:srgbClr val="006280"/>
                  </a:solidFill>
                  <a:latin typeface="Montserrat Black" panose="00000A00000000000000" pitchFamily="2" charset="0"/>
                </a:rPr>
                <a:t>3</a:t>
              </a:r>
              <a:endParaRPr kumimoji="0" lang="fr-CA" sz="3200"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grpSp>
        <p:nvGrpSpPr>
          <p:cNvPr id="29" name="Groupe 28">
            <a:extLst>
              <a:ext uri="{FF2B5EF4-FFF2-40B4-BE49-F238E27FC236}">
                <a16:creationId xmlns:a16="http://schemas.microsoft.com/office/drawing/2014/main" id="{F73ABFD1-10D4-F730-DB73-937BEE16427D}"/>
              </a:ext>
            </a:extLst>
          </p:cNvPr>
          <p:cNvGrpSpPr/>
          <p:nvPr/>
        </p:nvGrpSpPr>
        <p:grpSpPr>
          <a:xfrm>
            <a:off x="5918303" y="3993579"/>
            <a:ext cx="865174" cy="636637"/>
            <a:chOff x="5418196" y="4734419"/>
            <a:chExt cx="865174" cy="636637"/>
          </a:xfrm>
        </p:grpSpPr>
        <p:sp>
          <p:nvSpPr>
            <p:cNvPr id="30" name="Ellipse 29">
              <a:extLst>
                <a:ext uri="{FF2B5EF4-FFF2-40B4-BE49-F238E27FC236}">
                  <a16:creationId xmlns:a16="http://schemas.microsoft.com/office/drawing/2014/main" id="{22A43A6D-193E-57FA-23CB-E6A8CAD51E3E}"/>
                </a:ext>
              </a:extLst>
            </p:cNvPr>
            <p:cNvSpPr/>
            <p:nvPr/>
          </p:nvSpPr>
          <p:spPr>
            <a:xfrm>
              <a:off x="5418196" y="4734419"/>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1" name="ZoneTexte 30">
              <a:extLst>
                <a:ext uri="{FF2B5EF4-FFF2-40B4-BE49-F238E27FC236}">
                  <a16:creationId xmlns:a16="http://schemas.microsoft.com/office/drawing/2014/main" id="{AFD42F6E-E647-7231-44CC-517080BC83A8}"/>
                </a:ext>
              </a:extLst>
            </p:cNvPr>
            <p:cNvSpPr txBox="1"/>
            <p:nvPr/>
          </p:nvSpPr>
          <p:spPr>
            <a:xfrm>
              <a:off x="5487564" y="4762496"/>
              <a:ext cx="79580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sz="3200" kern="0" dirty="0">
                  <a:solidFill>
                    <a:srgbClr val="006280"/>
                  </a:solidFill>
                  <a:latin typeface="Montserrat Black" panose="00000A00000000000000" pitchFamily="2" charset="0"/>
                </a:rPr>
                <a:t>4</a:t>
              </a:r>
              <a:endParaRPr kumimoji="0" lang="fr-CA" sz="3200"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grpSp>
        <p:nvGrpSpPr>
          <p:cNvPr id="32" name="Groupe 31">
            <a:extLst>
              <a:ext uri="{FF2B5EF4-FFF2-40B4-BE49-F238E27FC236}">
                <a16:creationId xmlns:a16="http://schemas.microsoft.com/office/drawing/2014/main" id="{5595293C-BA33-6A5C-260B-143CF018D3A4}"/>
              </a:ext>
            </a:extLst>
          </p:cNvPr>
          <p:cNvGrpSpPr/>
          <p:nvPr/>
        </p:nvGrpSpPr>
        <p:grpSpPr>
          <a:xfrm>
            <a:off x="5926873" y="261594"/>
            <a:ext cx="914109" cy="636637"/>
            <a:chOff x="5405856" y="1258246"/>
            <a:chExt cx="914109" cy="636637"/>
          </a:xfrm>
        </p:grpSpPr>
        <p:sp>
          <p:nvSpPr>
            <p:cNvPr id="33" name="Ellipse 32">
              <a:extLst>
                <a:ext uri="{FF2B5EF4-FFF2-40B4-BE49-F238E27FC236}">
                  <a16:creationId xmlns:a16="http://schemas.microsoft.com/office/drawing/2014/main" id="{B028D698-ECEC-020E-F42C-73C8E772B503}"/>
                </a:ext>
              </a:extLst>
            </p:cNvPr>
            <p:cNvSpPr/>
            <p:nvPr/>
          </p:nvSpPr>
          <p:spPr>
            <a:xfrm>
              <a:off x="5405856" y="1258246"/>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4" name="ZoneTexte 33">
              <a:extLst>
                <a:ext uri="{FF2B5EF4-FFF2-40B4-BE49-F238E27FC236}">
                  <a16:creationId xmlns:a16="http://schemas.microsoft.com/office/drawing/2014/main" id="{71D8284F-5DD6-D667-E799-49F5CA90473B}"/>
                </a:ext>
              </a:extLst>
            </p:cNvPr>
            <p:cNvSpPr txBox="1"/>
            <p:nvPr/>
          </p:nvSpPr>
          <p:spPr>
            <a:xfrm>
              <a:off x="5524159" y="1269516"/>
              <a:ext cx="79580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sz="3200" kern="0" dirty="0">
                  <a:solidFill>
                    <a:srgbClr val="006280"/>
                  </a:solidFill>
                  <a:latin typeface="Montserrat Black" panose="00000A00000000000000" pitchFamily="2" charset="0"/>
                </a:rPr>
                <a:t>1</a:t>
              </a:r>
              <a:endParaRPr kumimoji="0" lang="fr-CA" sz="3200"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grpSp>
        <p:nvGrpSpPr>
          <p:cNvPr id="35" name="Groupe 34">
            <a:extLst>
              <a:ext uri="{FF2B5EF4-FFF2-40B4-BE49-F238E27FC236}">
                <a16:creationId xmlns:a16="http://schemas.microsoft.com/office/drawing/2014/main" id="{F3044375-01D9-7B3E-0700-86519834654F}"/>
              </a:ext>
            </a:extLst>
          </p:cNvPr>
          <p:cNvGrpSpPr/>
          <p:nvPr/>
        </p:nvGrpSpPr>
        <p:grpSpPr>
          <a:xfrm>
            <a:off x="11668257" y="6341913"/>
            <a:ext cx="476115" cy="379562"/>
            <a:chOff x="8456537" y="4781262"/>
            <a:chExt cx="795806" cy="636637"/>
          </a:xfrm>
        </p:grpSpPr>
        <p:sp>
          <p:nvSpPr>
            <p:cNvPr id="36" name="Ellipse 35">
              <a:extLst>
                <a:ext uri="{FF2B5EF4-FFF2-40B4-BE49-F238E27FC236}">
                  <a16:creationId xmlns:a16="http://schemas.microsoft.com/office/drawing/2014/main" id="{AF3DCE08-3998-A746-E035-7A5A5FF91310}"/>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7" name="ZoneTexte 36">
              <a:extLst>
                <a:ext uri="{FF2B5EF4-FFF2-40B4-BE49-F238E27FC236}">
                  <a16:creationId xmlns:a16="http://schemas.microsoft.com/office/drawing/2014/main" id="{B2BFF6CA-AC6C-AAE6-8A1C-98B10289317F}"/>
                </a:ext>
              </a:extLst>
            </p:cNvPr>
            <p:cNvSpPr txBox="1"/>
            <p:nvPr/>
          </p:nvSpPr>
          <p:spPr>
            <a:xfrm>
              <a:off x="8456537"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rgbClr val="006280"/>
                  </a:solidFill>
                  <a:effectLst/>
                  <a:uLnTx/>
                  <a:uFillTx/>
                  <a:latin typeface="Montserrat Black" panose="00000A00000000000000" pitchFamily="2" charset="0"/>
                </a:rPr>
                <a:t>17</a:t>
              </a:r>
            </a:p>
          </p:txBody>
        </p:sp>
      </p:grpSp>
    </p:spTree>
    <p:extLst>
      <p:ext uri="{BB962C8B-B14F-4D97-AF65-F5344CB8AC3E}">
        <p14:creationId xmlns:p14="http://schemas.microsoft.com/office/powerpoint/2010/main" val="405787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5A1B50-BDCE-A59E-8C88-12590DA51FFC}"/>
              </a:ext>
            </a:extLst>
          </p:cNvPr>
          <p:cNvSpPr/>
          <p:nvPr/>
        </p:nvSpPr>
        <p:spPr>
          <a:xfrm>
            <a:off x="415948" y="197090"/>
            <a:ext cx="1468836" cy="133312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 name="Rectangle : coins arrondis 3">
            <a:extLst>
              <a:ext uri="{FF2B5EF4-FFF2-40B4-BE49-F238E27FC236}">
                <a16:creationId xmlns:a16="http://schemas.microsoft.com/office/drawing/2014/main" id="{039A4AE1-17D8-A424-CEE7-9E64DC62BA5E}"/>
              </a:ext>
            </a:extLst>
          </p:cNvPr>
          <p:cNvSpPr/>
          <p:nvPr/>
        </p:nvSpPr>
        <p:spPr>
          <a:xfrm>
            <a:off x="534870" y="1889512"/>
            <a:ext cx="5421145" cy="2034832"/>
          </a:xfrm>
          <a:prstGeom prst="roundRect">
            <a:avLst>
              <a:gd name="adj" fmla="val 26367"/>
            </a:avLst>
          </a:prstGeom>
          <a:solidFill>
            <a:srgbClr val="ADA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pPr>
            <a:r>
              <a:rPr lang="fr-CA" sz="2400" kern="100" dirty="0">
                <a:solidFill>
                  <a:srgbClr val="3D2056"/>
                </a:solidFill>
                <a:effectLst/>
                <a:latin typeface="+mj-lt"/>
                <a:ea typeface="Calibri" panose="020F0502020204030204" pitchFamily="34" charset="0"/>
                <a:cs typeface="Arial" panose="020B0604020202020204" pitchFamily="34" charset="0"/>
              </a:rPr>
              <a:t>Interagir avec du contenu moins axé sur l’apparence</a:t>
            </a:r>
          </a:p>
        </p:txBody>
      </p:sp>
      <p:sp>
        <p:nvSpPr>
          <p:cNvPr id="5" name="Rectangle : coins arrondis 4">
            <a:extLst>
              <a:ext uri="{FF2B5EF4-FFF2-40B4-BE49-F238E27FC236}">
                <a16:creationId xmlns:a16="http://schemas.microsoft.com/office/drawing/2014/main" id="{3F248A4D-334E-4A29-4357-A51B1E490849}"/>
              </a:ext>
            </a:extLst>
          </p:cNvPr>
          <p:cNvSpPr/>
          <p:nvPr/>
        </p:nvSpPr>
        <p:spPr>
          <a:xfrm>
            <a:off x="6096000" y="1889512"/>
            <a:ext cx="5421145" cy="2034832"/>
          </a:xfrm>
          <a:prstGeom prst="roundRect">
            <a:avLst>
              <a:gd name="adj" fmla="val 27223"/>
            </a:avLst>
          </a:prstGeom>
          <a:solidFill>
            <a:srgbClr val="ADA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3D2056"/>
                </a:solidFill>
                <a:latin typeface="Montserrat Black" panose="00000A00000000000000" pitchFamily="2" charset="0"/>
              </a:rPr>
              <a:t>Exprimer mes limites à mon algorithme</a:t>
            </a:r>
          </a:p>
        </p:txBody>
      </p:sp>
      <p:sp>
        <p:nvSpPr>
          <p:cNvPr id="6" name="Rectangle : coins arrondis 5">
            <a:extLst>
              <a:ext uri="{FF2B5EF4-FFF2-40B4-BE49-F238E27FC236}">
                <a16:creationId xmlns:a16="http://schemas.microsoft.com/office/drawing/2014/main" id="{8636FC69-0229-0738-757F-3EAD789F9E38}"/>
              </a:ext>
            </a:extLst>
          </p:cNvPr>
          <p:cNvSpPr/>
          <p:nvPr/>
        </p:nvSpPr>
        <p:spPr>
          <a:xfrm>
            <a:off x="534870" y="4129087"/>
            <a:ext cx="5421145" cy="2034832"/>
          </a:xfrm>
          <a:prstGeom prst="roundRect">
            <a:avLst>
              <a:gd name="adj" fmla="val 26653"/>
            </a:avLst>
          </a:prstGeom>
          <a:solidFill>
            <a:srgbClr val="ADA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3D2056"/>
                </a:solidFill>
                <a:latin typeface="Montserrat Black" panose="00000A00000000000000" pitchFamily="2" charset="0"/>
              </a:rPr>
              <a:t>Être authentique en ligne</a:t>
            </a:r>
          </a:p>
        </p:txBody>
      </p:sp>
      <p:sp>
        <p:nvSpPr>
          <p:cNvPr id="7" name="Rectangle : coins arrondis 6">
            <a:extLst>
              <a:ext uri="{FF2B5EF4-FFF2-40B4-BE49-F238E27FC236}">
                <a16:creationId xmlns:a16="http://schemas.microsoft.com/office/drawing/2014/main" id="{702AB3B1-EB09-5143-6E90-0C2C872DB5B0}"/>
              </a:ext>
            </a:extLst>
          </p:cNvPr>
          <p:cNvSpPr/>
          <p:nvPr/>
        </p:nvSpPr>
        <p:spPr>
          <a:xfrm>
            <a:off x="6096000" y="4129087"/>
            <a:ext cx="5421145" cy="2034832"/>
          </a:xfrm>
          <a:prstGeom prst="roundRect">
            <a:avLst>
              <a:gd name="adj" fmla="val 25797"/>
            </a:avLst>
          </a:prstGeom>
          <a:solidFill>
            <a:srgbClr val="ADA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3D2056"/>
                </a:solidFill>
                <a:latin typeface="Montserrat Black" panose="00000A00000000000000" pitchFamily="2" charset="0"/>
              </a:rPr>
              <a:t>Me déconnecter</a:t>
            </a:r>
            <a:endParaRPr lang="fr-CA" sz="2400" dirty="0">
              <a:latin typeface="Montserrat Black" panose="00000A00000000000000" pitchFamily="2" charset="0"/>
            </a:endParaRPr>
          </a:p>
        </p:txBody>
      </p:sp>
      <p:grpSp>
        <p:nvGrpSpPr>
          <p:cNvPr id="14" name="Groupe 13">
            <a:extLst>
              <a:ext uri="{FF2B5EF4-FFF2-40B4-BE49-F238E27FC236}">
                <a16:creationId xmlns:a16="http://schemas.microsoft.com/office/drawing/2014/main" id="{AFF082CC-FEF3-DAA6-F381-1B43B63FDC3C}"/>
              </a:ext>
            </a:extLst>
          </p:cNvPr>
          <p:cNvGrpSpPr/>
          <p:nvPr/>
        </p:nvGrpSpPr>
        <p:grpSpPr>
          <a:xfrm>
            <a:off x="11658732" y="6341913"/>
            <a:ext cx="476115" cy="379562"/>
            <a:chOff x="8440616" y="4781262"/>
            <a:chExt cx="795806" cy="636637"/>
          </a:xfrm>
        </p:grpSpPr>
        <p:sp>
          <p:nvSpPr>
            <p:cNvPr id="15" name="Ellipse 14">
              <a:extLst>
                <a:ext uri="{FF2B5EF4-FFF2-40B4-BE49-F238E27FC236}">
                  <a16:creationId xmlns:a16="http://schemas.microsoft.com/office/drawing/2014/main" id="{980B997A-DEC4-5B02-EEA1-23BD5F60B054}"/>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 name="ZoneTexte 15">
              <a:extLst>
                <a:ext uri="{FF2B5EF4-FFF2-40B4-BE49-F238E27FC236}">
                  <a16:creationId xmlns:a16="http://schemas.microsoft.com/office/drawing/2014/main" id="{90818C22-1F93-4C80-CCA2-F6CAE8D876A3}"/>
                </a:ext>
              </a:extLst>
            </p:cNvPr>
            <p:cNvSpPr txBox="1"/>
            <p:nvPr/>
          </p:nvSpPr>
          <p:spPr>
            <a:xfrm>
              <a:off x="8440616"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bg1"/>
                  </a:solidFill>
                  <a:effectLst/>
                  <a:uLnTx/>
                  <a:uFillTx/>
                  <a:latin typeface="Montserrat Black" panose="00000A00000000000000" pitchFamily="2" charset="0"/>
                </a:rPr>
                <a:t>18</a:t>
              </a:r>
            </a:p>
          </p:txBody>
        </p:sp>
      </p:grpSp>
      <p:sp>
        <p:nvSpPr>
          <p:cNvPr id="3" name="Titre 1">
            <a:extLst>
              <a:ext uri="{FF2B5EF4-FFF2-40B4-BE49-F238E27FC236}">
                <a16:creationId xmlns:a16="http://schemas.microsoft.com/office/drawing/2014/main" id="{EE2EDFE2-5CC2-1ED0-D03B-46EB1D78EA64}"/>
              </a:ext>
            </a:extLst>
          </p:cNvPr>
          <p:cNvSpPr>
            <a:spLocks noGrp="1"/>
          </p:cNvSpPr>
          <p:nvPr>
            <p:ph type="title"/>
          </p:nvPr>
        </p:nvSpPr>
        <p:spPr/>
        <p:txBody>
          <a:bodyPr>
            <a:normAutofit/>
          </a:bodyPr>
          <a:lstStyle/>
          <a:p>
            <a:pPr algn="ctr"/>
            <a:r>
              <a:rPr lang="fr-CA" sz="4400" dirty="0">
                <a:ln>
                  <a:solidFill>
                    <a:srgbClr val="ADAAE1"/>
                  </a:solidFill>
                </a:ln>
                <a:solidFill>
                  <a:srgbClr val="FFFFFF"/>
                </a:solidFill>
              </a:rPr>
              <a:t>Agir</a:t>
            </a:r>
            <a:r>
              <a:rPr lang="fr-CA" sz="4400" dirty="0"/>
              <a:t> </a:t>
            </a:r>
            <a:r>
              <a:rPr lang="fr-CA" sz="4400" dirty="0">
                <a:ln>
                  <a:solidFill>
                    <a:srgbClr val="ADAAE1"/>
                  </a:solidFill>
                </a:ln>
                <a:solidFill>
                  <a:srgbClr val="FFFFFF"/>
                </a:solidFill>
              </a:rPr>
              <a:t>pour cultiver mon bien-être sur les réseaux sociaux</a:t>
            </a:r>
          </a:p>
        </p:txBody>
      </p:sp>
    </p:spTree>
    <p:extLst>
      <p:ext uri="{BB962C8B-B14F-4D97-AF65-F5344CB8AC3E}">
        <p14:creationId xmlns:p14="http://schemas.microsoft.com/office/powerpoint/2010/main" val="958242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8F840512-83A6-419D-2A1C-7DCC9A3C531D}"/>
              </a:ext>
            </a:extLst>
          </p:cNvPr>
          <p:cNvGrpSpPr/>
          <p:nvPr/>
        </p:nvGrpSpPr>
        <p:grpSpPr>
          <a:xfrm>
            <a:off x="11672179" y="6341914"/>
            <a:ext cx="476115" cy="391402"/>
            <a:chOff x="8463092" y="4781262"/>
            <a:chExt cx="795806" cy="656496"/>
          </a:xfrm>
        </p:grpSpPr>
        <p:sp>
          <p:nvSpPr>
            <p:cNvPr id="5" name="Ellipse 4">
              <a:extLst>
                <a:ext uri="{FF2B5EF4-FFF2-40B4-BE49-F238E27FC236}">
                  <a16:creationId xmlns:a16="http://schemas.microsoft.com/office/drawing/2014/main" id="{7AB097A4-0AB1-D508-1B8E-EB5CF8ED45B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0119E1CA-C060-02DB-6D90-2D8854C6B5F1}"/>
                </a:ext>
              </a:extLst>
            </p:cNvPr>
            <p:cNvSpPr txBox="1"/>
            <p:nvPr/>
          </p:nvSpPr>
          <p:spPr>
            <a:xfrm>
              <a:off x="8463092" y="4818280"/>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bg1"/>
                  </a:solidFill>
                  <a:effectLst/>
                  <a:uLnTx/>
                  <a:uFillTx/>
                  <a:latin typeface="Montserrat Black" panose="00000A00000000000000" pitchFamily="2" charset="0"/>
                </a:rPr>
                <a:t>19</a:t>
              </a:r>
            </a:p>
          </p:txBody>
        </p:sp>
      </p:grpSp>
      <p:sp>
        <p:nvSpPr>
          <p:cNvPr id="8" name="ZoneTexte 7">
            <a:extLst>
              <a:ext uri="{FF2B5EF4-FFF2-40B4-BE49-F238E27FC236}">
                <a16:creationId xmlns:a16="http://schemas.microsoft.com/office/drawing/2014/main" id="{5A98481D-7534-BC6B-38BE-5279DB1EF7DD}"/>
              </a:ext>
            </a:extLst>
          </p:cNvPr>
          <p:cNvSpPr txBox="1"/>
          <p:nvPr/>
        </p:nvSpPr>
        <p:spPr>
          <a:xfrm>
            <a:off x="9245600" y="5752784"/>
            <a:ext cx="2824286" cy="400110"/>
          </a:xfrm>
          <a:prstGeom prst="rect">
            <a:avLst/>
          </a:prstGeom>
          <a:noFill/>
        </p:spPr>
        <p:txBody>
          <a:bodyPr wrap="square">
            <a:spAutoFit/>
          </a:bodyPr>
          <a:lstStyle/>
          <a:p>
            <a:pPr algn="r"/>
            <a:r>
              <a:rPr lang="fr-CA" sz="1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Ce projet a été réalisé avec l’appui et le soutien financier du gouvernement du Québec.</a:t>
            </a:r>
            <a:endParaRPr lang="fr-CA" sz="1000" dirty="0">
              <a:solidFill>
                <a:srgbClr val="FFFFFF"/>
              </a:solidFill>
            </a:endParaRPr>
          </a:p>
        </p:txBody>
      </p:sp>
      <p:pic>
        <p:nvPicPr>
          <p:cNvPr id="9" name="Image 8">
            <a:hlinkClick r:id="rId3"/>
            <a:extLst>
              <a:ext uri="{FF2B5EF4-FFF2-40B4-BE49-F238E27FC236}">
                <a16:creationId xmlns:a16="http://schemas.microsoft.com/office/drawing/2014/main" id="{5AC7FFBD-B16B-D155-9074-60B61BDEA3AE}"/>
              </a:ext>
            </a:extLst>
          </p:cNvPr>
          <p:cNvPicPr>
            <a:picLocks noChangeAspect="1"/>
          </p:cNvPicPr>
          <p:nvPr/>
        </p:nvPicPr>
        <p:blipFill>
          <a:blip r:embed="rId4"/>
          <a:stretch>
            <a:fillRect/>
          </a:stretch>
        </p:blipFill>
        <p:spPr>
          <a:xfrm>
            <a:off x="3056753" y="0"/>
            <a:ext cx="6078493" cy="6858000"/>
          </a:xfrm>
          <a:prstGeom prst="rect">
            <a:avLst/>
          </a:prstGeom>
        </p:spPr>
      </p:pic>
    </p:spTree>
    <p:extLst>
      <p:ext uri="{BB962C8B-B14F-4D97-AF65-F5344CB8AC3E}">
        <p14:creationId xmlns:p14="http://schemas.microsoft.com/office/powerpoint/2010/main" val="987125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0FEE8-B03E-03DA-692E-2008C88DBBF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E36C662-99C0-4E4C-8AB9-E24E402DE607}"/>
              </a:ext>
            </a:extLst>
          </p:cNvPr>
          <p:cNvSpPr>
            <a:spLocks noGrp="1"/>
          </p:cNvSpPr>
          <p:nvPr>
            <p:ph type="title"/>
          </p:nvPr>
        </p:nvSpPr>
        <p:spPr/>
        <p:txBody>
          <a:bodyPr>
            <a:normAutofit/>
          </a:bodyPr>
          <a:lstStyle/>
          <a:p>
            <a:r>
              <a:rPr lang="fr-CA" sz="4200" dirty="0"/>
              <a:t>Pour un climat de classe </a:t>
            </a:r>
            <a:r>
              <a:rPr lang="fr-CA" sz="4200" dirty="0">
                <a:ln>
                  <a:solidFill>
                    <a:srgbClr val="006280"/>
                  </a:solidFill>
                </a:ln>
                <a:solidFill>
                  <a:srgbClr val="FFFFFF"/>
                </a:solidFill>
              </a:rPr>
              <a:t>favorable</a:t>
            </a:r>
          </a:p>
        </p:txBody>
      </p:sp>
      <p:sp>
        <p:nvSpPr>
          <p:cNvPr id="3" name="Espace réservé du contenu 2">
            <a:extLst>
              <a:ext uri="{FF2B5EF4-FFF2-40B4-BE49-F238E27FC236}">
                <a16:creationId xmlns:a16="http://schemas.microsoft.com/office/drawing/2014/main" id="{2A75D5A3-C33E-8F40-D0D6-F5D8A9D29544}"/>
              </a:ext>
            </a:extLst>
          </p:cNvPr>
          <p:cNvSpPr>
            <a:spLocks noGrp="1"/>
          </p:cNvSpPr>
          <p:nvPr>
            <p:ph idx="1"/>
          </p:nvPr>
        </p:nvSpPr>
        <p:spPr/>
        <p:txBody>
          <a:bodyPr>
            <a:normAutofit/>
          </a:bodyPr>
          <a:lstStyle/>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Faire preuve de </a:t>
            </a:r>
            <a:r>
              <a:rPr lang="fr-CA" b="1" dirty="0">
                <a:solidFill>
                  <a:srgbClr val="000000"/>
                </a:solidFill>
                <a:effectLst/>
                <a:ea typeface="Open Sans" panose="020B0606030504020204" pitchFamily="34" charset="0"/>
                <a:cs typeface="Times New Roman" panose="02020603050405020304" pitchFamily="18" charset="0"/>
              </a:rPr>
              <a:t>respect </a:t>
            </a:r>
            <a:r>
              <a:rPr lang="fr-CA" dirty="0">
                <a:solidFill>
                  <a:srgbClr val="000000"/>
                </a:solidFill>
                <a:effectLst/>
                <a:ea typeface="Open Sans" panose="020B0606030504020204" pitchFamily="34" charset="0"/>
                <a:cs typeface="Times New Roman" panose="02020603050405020304" pitchFamily="18" charset="0"/>
              </a:rPr>
              <a:t>envers les autres pendant et après l'activité; toutes les idées, les partages et les questions sont valables.</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Éviter de nommer des personnes ou des exemples précis afin de favoriser un échange respectueux et constructif.</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Exprimer son </a:t>
            </a:r>
            <a:r>
              <a:rPr lang="fr-CA" b="1" dirty="0">
                <a:solidFill>
                  <a:srgbClr val="000000"/>
                </a:solidFill>
                <a:effectLst/>
                <a:ea typeface="Open Sans" panose="020B0606030504020204" pitchFamily="34" charset="0"/>
                <a:cs typeface="Times New Roman" panose="02020603050405020304" pitchFamily="18" charset="0"/>
              </a:rPr>
              <a:t>opinion</a:t>
            </a:r>
            <a:r>
              <a:rPr lang="fr-CA" dirty="0">
                <a:solidFill>
                  <a:srgbClr val="000000"/>
                </a:solidFill>
                <a:effectLst/>
                <a:ea typeface="Open Sans" panose="020B0606030504020204" pitchFamily="34" charset="0"/>
                <a:cs typeface="Times New Roman" panose="02020603050405020304" pitchFamily="18" charset="0"/>
              </a:rPr>
              <a:t> et </a:t>
            </a:r>
            <a:r>
              <a:rPr lang="fr-CA" b="1" dirty="0">
                <a:solidFill>
                  <a:srgbClr val="000000"/>
                </a:solidFill>
                <a:effectLst/>
                <a:ea typeface="Open Sans" panose="020B0606030504020204" pitchFamily="34" charset="0"/>
                <a:cs typeface="Times New Roman" panose="02020603050405020304" pitchFamily="18" charset="0"/>
              </a:rPr>
              <a:t>être </a:t>
            </a:r>
            <a:r>
              <a:rPr lang="fr-CA" b="1" dirty="0" err="1">
                <a:solidFill>
                  <a:srgbClr val="000000"/>
                </a:solidFill>
                <a:effectLst/>
                <a:ea typeface="Open Sans" panose="020B0606030504020204" pitchFamily="34" charset="0"/>
                <a:cs typeface="Times New Roman" panose="02020603050405020304" pitchFamily="18" charset="0"/>
              </a:rPr>
              <a:t>ouvert.e</a:t>
            </a:r>
            <a:r>
              <a:rPr lang="fr-CA" b="1" dirty="0">
                <a:solidFill>
                  <a:srgbClr val="000000"/>
                </a:solidFill>
                <a:effectLst/>
                <a:ea typeface="Open Sans" panose="020B0606030504020204" pitchFamily="34" charset="0"/>
                <a:cs typeface="Times New Roman" panose="02020603050405020304" pitchFamily="18" charset="0"/>
              </a:rPr>
              <a:t> </a:t>
            </a:r>
            <a:r>
              <a:rPr lang="fr-CA" dirty="0">
                <a:solidFill>
                  <a:srgbClr val="000000"/>
                </a:solidFill>
                <a:effectLst/>
                <a:ea typeface="Open Sans" panose="020B0606030504020204" pitchFamily="34" charset="0"/>
                <a:cs typeface="Times New Roman" panose="02020603050405020304" pitchFamily="18" charset="0"/>
              </a:rPr>
              <a:t>à écouter celle des autres.</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Se rappeler qu'il n'est en aucun cas nécessaire de partager ses </a:t>
            </a:r>
            <a:r>
              <a:rPr lang="fr-CA" b="1" dirty="0">
                <a:solidFill>
                  <a:srgbClr val="000000"/>
                </a:solidFill>
                <a:effectLst/>
                <a:ea typeface="Open Sans" panose="020B0606030504020204" pitchFamily="34" charset="0"/>
                <a:cs typeface="Times New Roman" panose="02020603050405020304" pitchFamily="18" charset="0"/>
              </a:rPr>
              <a:t>expériences personnelles</a:t>
            </a:r>
            <a:r>
              <a:rPr lang="fr-CA" dirty="0">
                <a:solidFill>
                  <a:srgbClr val="000000"/>
                </a:solidFill>
                <a:effectLst/>
                <a:ea typeface="Open Sans" panose="020B0606030504020204" pitchFamily="34" charset="0"/>
                <a:cs typeface="Times New Roman" panose="02020603050405020304" pitchFamily="18" charset="0"/>
              </a:rPr>
              <a:t>.</a:t>
            </a:r>
          </a:p>
        </p:txBody>
      </p:sp>
      <p:sp>
        <p:nvSpPr>
          <p:cNvPr id="5" name="Espace réservé du contenu 4">
            <a:extLst>
              <a:ext uri="{FF2B5EF4-FFF2-40B4-BE49-F238E27FC236}">
                <a16:creationId xmlns:a16="http://schemas.microsoft.com/office/drawing/2014/main" id="{24A245EB-7891-E7C2-513D-504FAA3FF853}"/>
              </a:ext>
            </a:extLst>
          </p:cNvPr>
          <p:cNvSpPr>
            <a:spLocks noGrp="1"/>
          </p:cNvSpPr>
          <p:nvPr>
            <p:ph sz="quarter" idx="13"/>
          </p:nvPr>
        </p:nvSpPr>
        <p:spPr/>
        <p:txBody>
          <a:bodyPr/>
          <a:lstStyle/>
          <a:p>
            <a:endParaRPr lang="fr-CA"/>
          </a:p>
        </p:txBody>
      </p:sp>
      <p:grpSp>
        <p:nvGrpSpPr>
          <p:cNvPr id="6" name="Groupe 5">
            <a:extLst>
              <a:ext uri="{FF2B5EF4-FFF2-40B4-BE49-F238E27FC236}">
                <a16:creationId xmlns:a16="http://schemas.microsoft.com/office/drawing/2014/main" id="{F7431866-2AEB-2438-F373-ADDDCDEEED72}"/>
              </a:ext>
            </a:extLst>
          </p:cNvPr>
          <p:cNvGrpSpPr/>
          <p:nvPr/>
        </p:nvGrpSpPr>
        <p:grpSpPr>
          <a:xfrm rot="6929775">
            <a:off x="10907679" y="601915"/>
            <a:ext cx="214441" cy="355957"/>
            <a:chOff x="616673" y="481060"/>
            <a:chExt cx="214441" cy="355957"/>
          </a:xfrm>
          <a:solidFill>
            <a:srgbClr val="006280"/>
          </a:solidFill>
        </p:grpSpPr>
        <p:sp>
          <p:nvSpPr>
            <p:cNvPr id="7" name="Forme libre : forme 6">
              <a:extLst>
                <a:ext uri="{FF2B5EF4-FFF2-40B4-BE49-F238E27FC236}">
                  <a16:creationId xmlns:a16="http://schemas.microsoft.com/office/drawing/2014/main" id="{D165D495-4CF6-C409-A2D9-C39B4F5A813A}"/>
                </a:ext>
              </a:extLst>
            </p:cNvPr>
            <p:cNvSpPr/>
            <p:nvPr/>
          </p:nvSpPr>
          <p:spPr>
            <a:xfrm rot="20818261">
              <a:off x="710274" y="481060"/>
              <a:ext cx="120840" cy="168566"/>
            </a:xfrm>
            <a:custGeom>
              <a:avLst/>
              <a:gdLst>
                <a:gd name="connsiteX0" fmla="*/ 117098 w 120840"/>
                <a:gd name="connsiteY0" fmla="*/ 124544 h 168566"/>
                <a:gd name="connsiteX1" fmla="*/ 54362 w 120840"/>
                <a:gd name="connsiteY1" fmla="*/ 14510 h 168566"/>
                <a:gd name="connsiteX2" fmla="*/ 14296 w 120840"/>
                <a:gd name="connsiteY2" fmla="*/ 3957 h 168566"/>
                <a:gd name="connsiteX3" fmla="*/ 3742 w 120840"/>
                <a:gd name="connsiteY3" fmla="*/ 44022 h 168566"/>
                <a:gd name="connsiteX4" fmla="*/ 66479 w 120840"/>
                <a:gd name="connsiteY4" fmla="*/ 154056 h 168566"/>
                <a:gd name="connsiteX5" fmla="*/ 106545 w 120840"/>
                <a:gd name="connsiteY5" fmla="*/ 164610 h 168566"/>
                <a:gd name="connsiteX6" fmla="*/ 117098 w 120840"/>
                <a:gd name="connsiteY6" fmla="*/ 124544 h 168566"/>
                <a:gd name="connsiteX7" fmla="*/ 117098 w 120840"/>
                <a:gd name="connsiteY7" fmla="*/ 124544 h 16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40" h="168566">
                  <a:moveTo>
                    <a:pt x="117098" y="124544"/>
                  </a:moveTo>
                  <a:lnTo>
                    <a:pt x="54362" y="14510"/>
                  </a:lnTo>
                  <a:cubicBezTo>
                    <a:pt x="46739" y="1220"/>
                    <a:pt x="27391" y="-4447"/>
                    <a:pt x="14296" y="3957"/>
                  </a:cubicBezTo>
                  <a:cubicBezTo>
                    <a:pt x="1201" y="12361"/>
                    <a:pt x="-4271" y="29755"/>
                    <a:pt x="3742" y="44022"/>
                  </a:cubicBezTo>
                  <a:lnTo>
                    <a:pt x="66479" y="154056"/>
                  </a:lnTo>
                  <a:cubicBezTo>
                    <a:pt x="74101" y="167346"/>
                    <a:pt x="93450" y="173014"/>
                    <a:pt x="106545" y="164610"/>
                  </a:cubicBezTo>
                  <a:cubicBezTo>
                    <a:pt x="119639" y="156206"/>
                    <a:pt x="125112" y="138812"/>
                    <a:pt x="117098" y="124544"/>
                  </a:cubicBezTo>
                  <a:lnTo>
                    <a:pt x="117098" y="124544"/>
                  </a:lnTo>
                  <a:close/>
                </a:path>
              </a:pathLst>
            </a:custGeom>
            <a:grpFill/>
            <a:ln w="19348" cap="flat">
              <a:noFill/>
              <a:prstDash val="solid"/>
              <a:miter/>
            </a:ln>
          </p:spPr>
          <p:txBody>
            <a:bodyPr rtlCol="0" anchor="ctr"/>
            <a:lstStyle/>
            <a:p>
              <a:endParaRPr lang="fr-CA">
                <a:solidFill>
                  <a:srgbClr val="4AA3AB"/>
                </a:solidFill>
              </a:endParaRPr>
            </a:p>
          </p:txBody>
        </p:sp>
        <p:sp>
          <p:nvSpPr>
            <p:cNvPr id="8" name="Forme libre : forme 7">
              <a:extLst>
                <a:ext uri="{FF2B5EF4-FFF2-40B4-BE49-F238E27FC236}">
                  <a16:creationId xmlns:a16="http://schemas.microsoft.com/office/drawing/2014/main" id="{94C409B8-9151-A93A-94D5-2033DDBBD52B}"/>
                </a:ext>
              </a:extLst>
            </p:cNvPr>
            <p:cNvSpPr/>
            <p:nvPr/>
          </p:nvSpPr>
          <p:spPr>
            <a:xfrm>
              <a:off x="616673" y="640257"/>
              <a:ext cx="200752" cy="77667"/>
            </a:xfrm>
            <a:custGeom>
              <a:avLst/>
              <a:gdLst>
                <a:gd name="connsiteX0" fmla="*/ 179530 w 200752"/>
                <a:gd name="connsiteY0" fmla="*/ 20267 h 77667"/>
                <a:gd name="connsiteX1" fmla="*/ 36858 w 200752"/>
                <a:gd name="connsiteY1" fmla="*/ 722 h 77667"/>
                <a:gd name="connsiteX2" fmla="*/ 14186 w 200752"/>
                <a:gd name="connsiteY2" fmla="*/ 3654 h 77667"/>
                <a:gd name="connsiteX3" fmla="*/ 701 w 200752"/>
                <a:gd name="connsiteY3" fmla="*/ 21244 h 77667"/>
                <a:gd name="connsiteX4" fmla="*/ 21222 w 200752"/>
                <a:gd name="connsiteY4" fmla="*/ 57401 h 77667"/>
                <a:gd name="connsiteX5" fmla="*/ 163895 w 200752"/>
                <a:gd name="connsiteY5" fmla="*/ 76945 h 77667"/>
                <a:gd name="connsiteX6" fmla="*/ 186566 w 200752"/>
                <a:gd name="connsiteY6" fmla="*/ 74013 h 77667"/>
                <a:gd name="connsiteX7" fmla="*/ 200052 w 200752"/>
                <a:gd name="connsiteY7" fmla="*/ 56423 h 77667"/>
                <a:gd name="connsiteX8" fmla="*/ 179530 w 200752"/>
                <a:gd name="connsiteY8" fmla="*/ 20267 h 77667"/>
                <a:gd name="connsiteX9" fmla="*/ 179530 w 200752"/>
                <a:gd name="connsiteY9" fmla="*/ 20267 h 7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752" h="77667">
                  <a:moveTo>
                    <a:pt x="179530" y="20267"/>
                  </a:moveTo>
                  <a:cubicBezTo>
                    <a:pt x="132038" y="13817"/>
                    <a:pt x="84545" y="7367"/>
                    <a:pt x="36858" y="722"/>
                  </a:cubicBezTo>
                  <a:cubicBezTo>
                    <a:pt x="28649" y="-450"/>
                    <a:pt x="21613" y="-646"/>
                    <a:pt x="14186" y="3654"/>
                  </a:cubicBezTo>
                  <a:cubicBezTo>
                    <a:pt x="8128" y="7172"/>
                    <a:pt x="2264" y="14208"/>
                    <a:pt x="701" y="21244"/>
                  </a:cubicBezTo>
                  <a:cubicBezTo>
                    <a:pt x="-2426" y="34925"/>
                    <a:pt x="5000" y="55055"/>
                    <a:pt x="21222" y="57401"/>
                  </a:cubicBezTo>
                  <a:lnTo>
                    <a:pt x="163895" y="76945"/>
                  </a:lnTo>
                  <a:cubicBezTo>
                    <a:pt x="172104" y="78118"/>
                    <a:pt x="179139" y="78313"/>
                    <a:pt x="186566" y="74013"/>
                  </a:cubicBezTo>
                  <a:cubicBezTo>
                    <a:pt x="192625" y="70495"/>
                    <a:pt x="198488" y="63459"/>
                    <a:pt x="200052" y="56423"/>
                  </a:cubicBezTo>
                  <a:cubicBezTo>
                    <a:pt x="203179" y="42743"/>
                    <a:pt x="195752" y="22612"/>
                    <a:pt x="179530" y="20267"/>
                  </a:cubicBezTo>
                  <a:lnTo>
                    <a:pt x="179530" y="20267"/>
                  </a:lnTo>
                  <a:close/>
                </a:path>
              </a:pathLst>
            </a:custGeom>
            <a:grpFill/>
            <a:ln w="19348" cap="flat">
              <a:noFill/>
              <a:prstDash val="solid"/>
              <a:miter/>
            </a:ln>
          </p:spPr>
          <p:txBody>
            <a:bodyPr rtlCol="0" anchor="ctr"/>
            <a:lstStyle/>
            <a:p>
              <a:endParaRPr lang="fr-CA">
                <a:solidFill>
                  <a:srgbClr val="4AA3AB"/>
                </a:solidFill>
              </a:endParaRPr>
            </a:p>
          </p:txBody>
        </p:sp>
        <p:sp>
          <p:nvSpPr>
            <p:cNvPr id="9" name="Forme libre : forme 8">
              <a:extLst>
                <a:ext uri="{FF2B5EF4-FFF2-40B4-BE49-F238E27FC236}">
                  <a16:creationId xmlns:a16="http://schemas.microsoft.com/office/drawing/2014/main" id="{EA36BC07-52F0-0B9E-6156-D497210A2C2B}"/>
                </a:ext>
              </a:extLst>
            </p:cNvPr>
            <p:cNvSpPr/>
            <p:nvPr/>
          </p:nvSpPr>
          <p:spPr>
            <a:xfrm>
              <a:off x="620088" y="737129"/>
              <a:ext cx="196071" cy="99888"/>
            </a:xfrm>
            <a:custGeom>
              <a:avLst/>
              <a:gdLst>
                <a:gd name="connsiteX0" fmla="*/ 158721 w 196071"/>
                <a:gd name="connsiteY0" fmla="*/ 1182 h 99888"/>
                <a:gd name="connsiteX1" fmla="*/ 21716 w 196071"/>
                <a:gd name="connsiteY1" fmla="*/ 42029 h 99888"/>
                <a:gd name="connsiteX2" fmla="*/ 1194 w 196071"/>
                <a:gd name="connsiteY2" fmla="*/ 78186 h 99888"/>
                <a:gd name="connsiteX3" fmla="*/ 37351 w 196071"/>
                <a:gd name="connsiteY3" fmla="*/ 98707 h 99888"/>
                <a:gd name="connsiteX4" fmla="*/ 174356 w 196071"/>
                <a:gd name="connsiteY4" fmla="*/ 57860 h 99888"/>
                <a:gd name="connsiteX5" fmla="*/ 194878 w 196071"/>
                <a:gd name="connsiteY5" fmla="*/ 21703 h 99888"/>
                <a:gd name="connsiteX6" fmla="*/ 158721 w 196071"/>
                <a:gd name="connsiteY6" fmla="*/ 1182 h 99888"/>
                <a:gd name="connsiteX7" fmla="*/ 158721 w 196071"/>
                <a:gd name="connsiteY7" fmla="*/ 1182 h 9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071" h="99888">
                  <a:moveTo>
                    <a:pt x="158721" y="1182"/>
                  </a:moveTo>
                  <a:cubicBezTo>
                    <a:pt x="112987" y="14862"/>
                    <a:pt x="67254" y="28543"/>
                    <a:pt x="21716" y="42029"/>
                  </a:cubicBezTo>
                  <a:cubicBezTo>
                    <a:pt x="7058" y="46329"/>
                    <a:pt x="-3692" y="62746"/>
                    <a:pt x="1194" y="78186"/>
                  </a:cubicBezTo>
                  <a:cubicBezTo>
                    <a:pt x="6080" y="93626"/>
                    <a:pt x="21520" y="103398"/>
                    <a:pt x="37351" y="98707"/>
                  </a:cubicBezTo>
                  <a:cubicBezTo>
                    <a:pt x="83085" y="85026"/>
                    <a:pt x="128818" y="71345"/>
                    <a:pt x="174356" y="57860"/>
                  </a:cubicBezTo>
                  <a:cubicBezTo>
                    <a:pt x="189014" y="53560"/>
                    <a:pt x="199764" y="37143"/>
                    <a:pt x="194878" y="21703"/>
                  </a:cubicBezTo>
                  <a:cubicBezTo>
                    <a:pt x="189992" y="6263"/>
                    <a:pt x="174552" y="-3509"/>
                    <a:pt x="158721" y="1182"/>
                  </a:cubicBezTo>
                  <a:lnTo>
                    <a:pt x="158721" y="1182"/>
                  </a:lnTo>
                  <a:close/>
                </a:path>
              </a:pathLst>
            </a:custGeom>
            <a:grpFill/>
            <a:ln w="19348" cap="flat">
              <a:noFill/>
              <a:prstDash val="solid"/>
              <a:miter/>
            </a:ln>
          </p:spPr>
          <p:txBody>
            <a:bodyPr rtlCol="0" anchor="ctr"/>
            <a:lstStyle/>
            <a:p>
              <a:endParaRPr lang="fr-CA">
                <a:solidFill>
                  <a:srgbClr val="4AA3AB"/>
                </a:solidFill>
              </a:endParaRPr>
            </a:p>
          </p:txBody>
        </p:sp>
      </p:grpSp>
      <p:grpSp>
        <p:nvGrpSpPr>
          <p:cNvPr id="10" name="Groupe 9">
            <a:extLst>
              <a:ext uri="{FF2B5EF4-FFF2-40B4-BE49-F238E27FC236}">
                <a16:creationId xmlns:a16="http://schemas.microsoft.com/office/drawing/2014/main" id="{E98966C9-90F3-B593-2F85-61BCA5254CD7}"/>
              </a:ext>
            </a:extLst>
          </p:cNvPr>
          <p:cNvGrpSpPr/>
          <p:nvPr/>
        </p:nvGrpSpPr>
        <p:grpSpPr>
          <a:xfrm>
            <a:off x="11687823" y="6341913"/>
            <a:ext cx="504177" cy="379562"/>
            <a:chOff x="8489236" y="4781262"/>
            <a:chExt cx="842710" cy="636637"/>
          </a:xfrm>
        </p:grpSpPr>
        <p:sp>
          <p:nvSpPr>
            <p:cNvPr id="11" name="Ellipse 10">
              <a:extLst>
                <a:ext uri="{FF2B5EF4-FFF2-40B4-BE49-F238E27FC236}">
                  <a16:creationId xmlns:a16="http://schemas.microsoft.com/office/drawing/2014/main" id="{49D3624A-27F6-059B-36B8-923AAB424E46}"/>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ZoneTexte 11">
              <a:extLst>
                <a:ext uri="{FF2B5EF4-FFF2-40B4-BE49-F238E27FC236}">
                  <a16:creationId xmlns:a16="http://schemas.microsoft.com/office/drawing/2014/main" id="{30D36231-D160-91D5-D1EB-DA382265A714}"/>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rgbClr val="006280"/>
                  </a:solidFill>
                  <a:effectLst/>
                  <a:uLnTx/>
                  <a:uFillTx/>
                  <a:latin typeface="Montserrat Black" panose="00000A00000000000000" pitchFamily="2" charset="0"/>
                </a:rPr>
                <a:t>2</a:t>
              </a:r>
            </a:p>
          </p:txBody>
        </p:sp>
      </p:grpSp>
    </p:spTree>
    <p:extLst>
      <p:ext uri="{BB962C8B-B14F-4D97-AF65-F5344CB8AC3E}">
        <p14:creationId xmlns:p14="http://schemas.microsoft.com/office/powerpoint/2010/main" val="890795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3287B3-7CF6-0E37-B691-6ED88890B795}"/>
              </a:ext>
            </a:extLst>
          </p:cNvPr>
          <p:cNvSpPr>
            <a:spLocks noGrp="1"/>
          </p:cNvSpPr>
          <p:nvPr>
            <p:ph type="title"/>
          </p:nvPr>
        </p:nvSpPr>
        <p:spPr/>
        <p:txBody>
          <a:bodyPr/>
          <a:lstStyle/>
          <a:p>
            <a:r>
              <a:rPr lang="fr-CA" dirty="0"/>
              <a:t>Si je ressens un malaise ou si j’ai des questions, </a:t>
            </a:r>
            <a:r>
              <a:rPr lang="fr-CA" dirty="0">
                <a:ln>
                  <a:solidFill>
                    <a:srgbClr val="006280"/>
                  </a:solidFill>
                </a:ln>
                <a:solidFill>
                  <a:srgbClr val="FFFFFF"/>
                </a:solidFill>
              </a:rPr>
              <a:t>j’en parle!</a:t>
            </a:r>
          </a:p>
        </p:txBody>
      </p:sp>
      <p:sp>
        <p:nvSpPr>
          <p:cNvPr id="3" name="Espace réservé du contenu 2">
            <a:extLst>
              <a:ext uri="{FF2B5EF4-FFF2-40B4-BE49-F238E27FC236}">
                <a16:creationId xmlns:a16="http://schemas.microsoft.com/office/drawing/2014/main" id="{303B7FF4-2B36-82D8-A631-4A0A68336634}"/>
              </a:ext>
            </a:extLst>
          </p:cNvPr>
          <p:cNvSpPr>
            <a:spLocks noGrp="1"/>
          </p:cNvSpPr>
          <p:nvPr>
            <p:ph idx="1"/>
          </p:nvPr>
        </p:nvSpPr>
        <p:spPr/>
        <p:txBody>
          <a:bodyPr/>
          <a:lstStyle/>
          <a:p>
            <a:pPr marL="0" indent="0">
              <a:buNone/>
            </a:pP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Si cet atelier suscite des questionnements ou l’envie de parler, n’hésite pas à consulter les ressources disponibles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enseignant.e.s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intervenant.e.s,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psychoéducateur.rice.s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professionnel.le.s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comme l’</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infirmier.ère</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scolaire, etc.).</a:t>
            </a:r>
          </a:p>
          <a:p>
            <a:pPr marL="0" indent="0" algn="just">
              <a:lnSpc>
                <a:spcPct val="107000"/>
              </a:lnSpc>
              <a:spcAft>
                <a:spcPts val="800"/>
              </a:spcAft>
              <a:buNone/>
            </a:pPr>
            <a:r>
              <a:rPr lang="fr-CA" kern="100" dirty="0">
                <a:solidFill>
                  <a:srgbClr val="000000"/>
                </a:solidFill>
                <a:latin typeface="Aptos" panose="020B0004020202020204" pitchFamily="34" charset="0"/>
                <a:cs typeface="Times New Roman" panose="02020603050405020304" pitchFamily="18" charset="0"/>
              </a:rPr>
              <a:t>Voici d’autres ressources qu’il est possible de consulter : </a:t>
            </a: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Anorexie et boulimie Québec (ANEB)</a:t>
            </a:r>
            <a:endParaRPr lang="fr-CA" kern="100" dirty="0">
              <a:solidFill>
                <a:srgbClr val="000000"/>
              </a:solidFill>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Jeunesse, J’écoute</a:t>
            </a:r>
            <a:endParaRPr lang="fr-CA" kern="100" dirty="0">
              <a:solidFill>
                <a:srgbClr val="000000"/>
              </a:solidFill>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Tel-jeunes</a:t>
            </a:r>
            <a:r>
              <a:rPr lang="fr-CA" kern="100" dirty="0">
                <a:solidFill>
                  <a:srgbClr val="000000"/>
                </a:solidFill>
                <a:latin typeface="Aptos" panose="020B0004020202020204" pitchFamily="34" charset="0"/>
                <a:cs typeface="Times New Roman" panose="02020603050405020304" pitchFamily="18" charset="0"/>
              </a:rPr>
              <a:t>  </a:t>
            </a:r>
          </a:p>
        </p:txBody>
      </p:sp>
      <p:sp>
        <p:nvSpPr>
          <p:cNvPr id="8" name="Espace réservé du contenu 7">
            <a:extLst>
              <a:ext uri="{FF2B5EF4-FFF2-40B4-BE49-F238E27FC236}">
                <a16:creationId xmlns:a16="http://schemas.microsoft.com/office/drawing/2014/main" id="{F366072D-20C1-A22E-A8AC-F1590626CB28}"/>
              </a:ext>
            </a:extLst>
          </p:cNvPr>
          <p:cNvSpPr>
            <a:spLocks noGrp="1"/>
          </p:cNvSpPr>
          <p:nvPr>
            <p:ph sz="quarter" idx="13"/>
          </p:nvPr>
        </p:nvSpPr>
        <p:spPr/>
        <p:txBody>
          <a:bodyPr/>
          <a:lstStyle/>
          <a:p>
            <a:endParaRPr lang="fr-CA"/>
          </a:p>
        </p:txBody>
      </p:sp>
      <p:grpSp>
        <p:nvGrpSpPr>
          <p:cNvPr id="5" name="Groupe 4">
            <a:extLst>
              <a:ext uri="{FF2B5EF4-FFF2-40B4-BE49-F238E27FC236}">
                <a16:creationId xmlns:a16="http://schemas.microsoft.com/office/drawing/2014/main" id="{33550DE4-00A7-EB48-B3ED-2182760CD9D7}"/>
              </a:ext>
            </a:extLst>
          </p:cNvPr>
          <p:cNvGrpSpPr/>
          <p:nvPr/>
        </p:nvGrpSpPr>
        <p:grpSpPr>
          <a:xfrm>
            <a:off x="11687823" y="6341913"/>
            <a:ext cx="504177" cy="379562"/>
            <a:chOff x="8489236" y="4781262"/>
            <a:chExt cx="842710" cy="636637"/>
          </a:xfrm>
        </p:grpSpPr>
        <p:sp>
          <p:nvSpPr>
            <p:cNvPr id="6" name="Ellipse 5">
              <a:extLst>
                <a:ext uri="{FF2B5EF4-FFF2-40B4-BE49-F238E27FC236}">
                  <a16:creationId xmlns:a16="http://schemas.microsoft.com/office/drawing/2014/main" id="{33408933-BDA2-B036-A06A-BB2EADAED7EC}"/>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ZoneTexte 6">
              <a:extLst>
                <a:ext uri="{FF2B5EF4-FFF2-40B4-BE49-F238E27FC236}">
                  <a16:creationId xmlns:a16="http://schemas.microsoft.com/office/drawing/2014/main" id="{2765AB7D-3BD4-A02A-0617-80317F5793E1}"/>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3</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2892862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édia en ligne 4" title="www.pausetonecran.com">
            <a:hlinkClick r:id="" action="ppaction://media"/>
            <a:extLst>
              <a:ext uri="{FF2B5EF4-FFF2-40B4-BE49-F238E27FC236}">
                <a16:creationId xmlns:a16="http://schemas.microsoft.com/office/drawing/2014/main" id="{B15C6C46-89D7-86AC-71FA-71F8755EC390}"/>
              </a:ext>
            </a:extLst>
          </p:cNvPr>
          <p:cNvPicPr>
            <a:picLocks noGrp="1" noRot="1" noChangeAspect="1"/>
          </p:cNvPicPr>
          <p:nvPr>
            <p:ph idx="1"/>
            <a:videoFile r:link="rId1"/>
          </p:nvPr>
        </p:nvPicPr>
        <p:blipFill rotWithShape="1">
          <a:blip r:embed="rId4"/>
          <a:srcRect t="442"/>
          <a:stretch/>
        </p:blipFill>
        <p:spPr>
          <a:xfrm>
            <a:off x="20" y="10"/>
            <a:ext cx="12191980" cy="6857990"/>
          </a:xfrm>
          <a:prstGeom prst="rect">
            <a:avLst/>
          </a:prstGeom>
          <a:noFill/>
        </p:spPr>
      </p:pic>
    </p:spTree>
    <p:extLst>
      <p:ext uri="{BB962C8B-B14F-4D97-AF65-F5344CB8AC3E}">
        <p14:creationId xmlns:p14="http://schemas.microsoft.com/office/powerpoint/2010/main" val="121883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Espace réservé du contenu 5">
            <a:extLst>
              <a:ext uri="{FF2B5EF4-FFF2-40B4-BE49-F238E27FC236}">
                <a16:creationId xmlns:a16="http://schemas.microsoft.com/office/drawing/2014/main" id="{7D057D5C-DBB2-77BA-DDEC-20A7732DA2CD}"/>
              </a:ext>
            </a:extLst>
          </p:cNvPr>
          <p:cNvGraphicFramePr>
            <a:graphicFrameLocks/>
          </p:cNvGraphicFramePr>
          <p:nvPr>
            <p:extLst>
              <p:ext uri="{D42A27DB-BD31-4B8C-83A1-F6EECF244321}">
                <p14:modId xmlns:p14="http://schemas.microsoft.com/office/powerpoint/2010/main" val="2487533812"/>
              </p:ext>
            </p:extLst>
          </p:nvPr>
        </p:nvGraphicFramePr>
        <p:xfrm>
          <a:off x="4473071" y="590851"/>
          <a:ext cx="7914355" cy="56762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3" name="Groupe 22">
            <a:extLst>
              <a:ext uri="{FF2B5EF4-FFF2-40B4-BE49-F238E27FC236}">
                <a16:creationId xmlns:a16="http://schemas.microsoft.com/office/drawing/2014/main" id="{3180A5E6-86DC-88AD-CC1B-C3BF1156653F}"/>
              </a:ext>
            </a:extLst>
          </p:cNvPr>
          <p:cNvGrpSpPr/>
          <p:nvPr/>
        </p:nvGrpSpPr>
        <p:grpSpPr>
          <a:xfrm>
            <a:off x="6399742" y="727366"/>
            <a:ext cx="923523" cy="636637"/>
            <a:chOff x="1228724" y="1809750"/>
            <a:chExt cx="895349" cy="595313"/>
          </a:xfrm>
        </p:grpSpPr>
        <p:sp>
          <p:nvSpPr>
            <p:cNvPr id="24" name="Ellipse 23">
              <a:extLst>
                <a:ext uri="{FF2B5EF4-FFF2-40B4-BE49-F238E27FC236}">
                  <a16:creationId xmlns:a16="http://schemas.microsoft.com/office/drawing/2014/main" id="{F77F33A2-443C-5BCF-292D-1AF8149E81CB}"/>
                </a:ext>
              </a:extLst>
            </p:cNvPr>
            <p:cNvSpPr/>
            <p:nvPr/>
          </p:nvSpPr>
          <p:spPr>
            <a:xfrm>
              <a:off x="1228724" y="1809750"/>
              <a:ext cx="619125" cy="59531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5" name="ZoneTexte 24">
              <a:extLst>
                <a:ext uri="{FF2B5EF4-FFF2-40B4-BE49-F238E27FC236}">
                  <a16:creationId xmlns:a16="http://schemas.microsoft.com/office/drawing/2014/main" id="{7A9F215D-0FF0-78D9-760E-B4710A007D39}"/>
                </a:ext>
              </a:extLst>
            </p:cNvPr>
            <p:cNvSpPr txBox="1"/>
            <p:nvPr/>
          </p:nvSpPr>
          <p:spPr>
            <a:xfrm>
              <a:off x="1352545" y="1819275"/>
              <a:ext cx="771528" cy="54681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3200" b="0" i="0" u="none" strike="noStrike" kern="0" cap="none" spc="0" normalizeH="0" baseline="0" noProof="0" dirty="0">
                  <a:ln>
                    <a:noFill/>
                  </a:ln>
                  <a:effectLst/>
                  <a:uLnTx/>
                  <a:uFillTx/>
                  <a:latin typeface="Montserrat Black" panose="00000A00000000000000" pitchFamily="2" charset="0"/>
                </a:rPr>
                <a:t>1</a:t>
              </a:r>
            </a:p>
          </p:txBody>
        </p:sp>
      </p:grpSp>
      <p:grpSp>
        <p:nvGrpSpPr>
          <p:cNvPr id="26" name="Groupe 25">
            <a:extLst>
              <a:ext uri="{FF2B5EF4-FFF2-40B4-BE49-F238E27FC236}">
                <a16:creationId xmlns:a16="http://schemas.microsoft.com/office/drawing/2014/main" id="{144215B1-5311-5314-D9EF-9D87542B4A83}"/>
              </a:ext>
            </a:extLst>
          </p:cNvPr>
          <p:cNvGrpSpPr/>
          <p:nvPr/>
        </p:nvGrpSpPr>
        <p:grpSpPr>
          <a:xfrm>
            <a:off x="9749024" y="733174"/>
            <a:ext cx="900382" cy="636637"/>
            <a:chOff x="8489236" y="4781262"/>
            <a:chExt cx="900382" cy="636637"/>
          </a:xfrm>
        </p:grpSpPr>
        <p:sp>
          <p:nvSpPr>
            <p:cNvPr id="27" name="Ellipse 26">
              <a:extLst>
                <a:ext uri="{FF2B5EF4-FFF2-40B4-BE49-F238E27FC236}">
                  <a16:creationId xmlns:a16="http://schemas.microsoft.com/office/drawing/2014/main" id="{4AE8FB98-BBBE-6AE2-7906-025F596B0297}"/>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8" name="ZoneTexte 27">
              <a:extLst>
                <a:ext uri="{FF2B5EF4-FFF2-40B4-BE49-F238E27FC236}">
                  <a16:creationId xmlns:a16="http://schemas.microsoft.com/office/drawing/2014/main" id="{89EF68C9-60CB-2CB4-62C2-F6DB35FE9672}"/>
                </a:ext>
              </a:extLst>
            </p:cNvPr>
            <p:cNvSpPr txBox="1"/>
            <p:nvPr/>
          </p:nvSpPr>
          <p:spPr>
            <a:xfrm>
              <a:off x="8593812" y="4787262"/>
              <a:ext cx="79580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3200" b="0" i="0" u="none" strike="noStrike" kern="0" cap="none" spc="0" normalizeH="0" baseline="0" noProof="0" dirty="0">
                  <a:ln>
                    <a:noFill/>
                  </a:ln>
                  <a:effectLst/>
                  <a:uLnTx/>
                  <a:uFillTx/>
                  <a:latin typeface="Montserrat Black" panose="00000A00000000000000" pitchFamily="2" charset="0"/>
                </a:rPr>
                <a:t>2</a:t>
              </a:r>
            </a:p>
          </p:txBody>
        </p:sp>
      </p:grpSp>
      <p:grpSp>
        <p:nvGrpSpPr>
          <p:cNvPr id="29" name="Groupe 28">
            <a:extLst>
              <a:ext uri="{FF2B5EF4-FFF2-40B4-BE49-F238E27FC236}">
                <a16:creationId xmlns:a16="http://schemas.microsoft.com/office/drawing/2014/main" id="{6A892E1E-A971-954E-3A28-A6270213BEF1}"/>
              </a:ext>
            </a:extLst>
          </p:cNvPr>
          <p:cNvGrpSpPr/>
          <p:nvPr/>
        </p:nvGrpSpPr>
        <p:grpSpPr>
          <a:xfrm>
            <a:off x="9808117" y="3762726"/>
            <a:ext cx="891052" cy="636637"/>
            <a:chOff x="5418196" y="4734419"/>
            <a:chExt cx="891052" cy="636637"/>
          </a:xfrm>
        </p:grpSpPr>
        <p:sp>
          <p:nvSpPr>
            <p:cNvPr id="30" name="Ellipse 29">
              <a:extLst>
                <a:ext uri="{FF2B5EF4-FFF2-40B4-BE49-F238E27FC236}">
                  <a16:creationId xmlns:a16="http://schemas.microsoft.com/office/drawing/2014/main" id="{00499DC7-C06D-685F-B6DC-1FF09BE9985B}"/>
                </a:ext>
              </a:extLst>
            </p:cNvPr>
            <p:cNvSpPr/>
            <p:nvPr/>
          </p:nvSpPr>
          <p:spPr>
            <a:xfrm>
              <a:off x="5418196" y="4734419"/>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1" name="ZoneTexte 30">
              <a:extLst>
                <a:ext uri="{FF2B5EF4-FFF2-40B4-BE49-F238E27FC236}">
                  <a16:creationId xmlns:a16="http://schemas.microsoft.com/office/drawing/2014/main" id="{583CF7C0-B603-4E1D-57C8-DB038681BE0D}"/>
                </a:ext>
              </a:extLst>
            </p:cNvPr>
            <p:cNvSpPr txBox="1"/>
            <p:nvPr/>
          </p:nvSpPr>
          <p:spPr>
            <a:xfrm>
              <a:off x="5513442" y="4762496"/>
              <a:ext cx="79580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3200" b="0" i="0" u="none" strike="noStrike" kern="0" cap="none" spc="0" normalizeH="0" baseline="0" noProof="0" dirty="0">
                  <a:ln>
                    <a:noFill/>
                  </a:ln>
                  <a:effectLst/>
                  <a:uLnTx/>
                  <a:uFillTx/>
                  <a:latin typeface="Montserrat Black" panose="00000A00000000000000" pitchFamily="2" charset="0"/>
                </a:rPr>
                <a:t>3</a:t>
              </a:r>
            </a:p>
          </p:txBody>
        </p:sp>
      </p:grpSp>
      <p:grpSp>
        <p:nvGrpSpPr>
          <p:cNvPr id="32" name="Groupe 31">
            <a:extLst>
              <a:ext uri="{FF2B5EF4-FFF2-40B4-BE49-F238E27FC236}">
                <a16:creationId xmlns:a16="http://schemas.microsoft.com/office/drawing/2014/main" id="{C96930AC-A9C6-635E-D515-37DBA6D34921}"/>
              </a:ext>
            </a:extLst>
          </p:cNvPr>
          <p:cNvGrpSpPr/>
          <p:nvPr/>
        </p:nvGrpSpPr>
        <p:grpSpPr>
          <a:xfrm>
            <a:off x="6415050" y="3738941"/>
            <a:ext cx="853727" cy="636637"/>
            <a:chOff x="5405856" y="1258246"/>
            <a:chExt cx="853727" cy="636637"/>
          </a:xfrm>
        </p:grpSpPr>
        <p:sp>
          <p:nvSpPr>
            <p:cNvPr id="33" name="Ellipse 32">
              <a:extLst>
                <a:ext uri="{FF2B5EF4-FFF2-40B4-BE49-F238E27FC236}">
                  <a16:creationId xmlns:a16="http://schemas.microsoft.com/office/drawing/2014/main" id="{76E1676B-B87F-DBFB-CFCD-0BA91125E2D3}"/>
                </a:ext>
              </a:extLst>
            </p:cNvPr>
            <p:cNvSpPr/>
            <p:nvPr/>
          </p:nvSpPr>
          <p:spPr>
            <a:xfrm>
              <a:off x="5405856" y="1258246"/>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4" name="ZoneTexte 33">
              <a:extLst>
                <a:ext uri="{FF2B5EF4-FFF2-40B4-BE49-F238E27FC236}">
                  <a16:creationId xmlns:a16="http://schemas.microsoft.com/office/drawing/2014/main" id="{645EFFFB-50C6-DB5E-FE8D-5B173409AC68}"/>
                </a:ext>
              </a:extLst>
            </p:cNvPr>
            <p:cNvSpPr txBox="1"/>
            <p:nvPr/>
          </p:nvSpPr>
          <p:spPr>
            <a:xfrm>
              <a:off x="5463777" y="1269516"/>
              <a:ext cx="79580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3200" b="0" i="0" u="none" strike="noStrike" kern="0" cap="none" spc="0" normalizeH="0" baseline="0" noProof="0" dirty="0">
                  <a:ln>
                    <a:noFill/>
                  </a:ln>
                  <a:effectLst/>
                  <a:uLnTx/>
                  <a:uFillTx/>
                  <a:latin typeface="Montserrat Black" panose="00000A00000000000000" pitchFamily="2" charset="0"/>
                </a:rPr>
                <a:t>4</a:t>
              </a:r>
            </a:p>
          </p:txBody>
        </p:sp>
      </p:grpSp>
      <p:grpSp>
        <p:nvGrpSpPr>
          <p:cNvPr id="37" name="Groupe 36">
            <a:extLst>
              <a:ext uri="{FF2B5EF4-FFF2-40B4-BE49-F238E27FC236}">
                <a16:creationId xmlns:a16="http://schemas.microsoft.com/office/drawing/2014/main" id="{D5CAF0AF-37E3-586D-7FBA-0A1CD93B7A57}"/>
              </a:ext>
            </a:extLst>
          </p:cNvPr>
          <p:cNvGrpSpPr/>
          <p:nvPr/>
        </p:nvGrpSpPr>
        <p:grpSpPr>
          <a:xfrm>
            <a:off x="11687823" y="6341913"/>
            <a:ext cx="490730" cy="379562"/>
            <a:chOff x="8489236" y="4781262"/>
            <a:chExt cx="820234" cy="636637"/>
          </a:xfrm>
        </p:grpSpPr>
        <p:sp>
          <p:nvSpPr>
            <p:cNvPr id="38" name="Ellipse 37">
              <a:extLst>
                <a:ext uri="{FF2B5EF4-FFF2-40B4-BE49-F238E27FC236}">
                  <a16:creationId xmlns:a16="http://schemas.microsoft.com/office/drawing/2014/main" id="{47A287B0-9BEA-517F-7BF7-CAB8F8B32818}"/>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9" name="ZoneTexte 38">
              <a:extLst>
                <a:ext uri="{FF2B5EF4-FFF2-40B4-BE49-F238E27FC236}">
                  <a16:creationId xmlns:a16="http://schemas.microsoft.com/office/drawing/2014/main" id="{D4739906-E52B-935E-1B2B-FD4B092F6061}"/>
                </a:ext>
              </a:extLst>
            </p:cNvPr>
            <p:cNvSpPr txBox="1"/>
            <p:nvPr/>
          </p:nvSpPr>
          <p:spPr>
            <a:xfrm>
              <a:off x="8513664"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tx2"/>
                  </a:solidFill>
                  <a:effectLst/>
                  <a:uLnTx/>
                  <a:uFillTx/>
                  <a:latin typeface="Montserrat Black" panose="00000A00000000000000" pitchFamily="2" charset="0"/>
                </a:rPr>
                <a:t>5</a:t>
              </a:r>
            </a:p>
          </p:txBody>
        </p:sp>
      </p:grpSp>
      <p:sp>
        <p:nvSpPr>
          <p:cNvPr id="6" name="Espace réservé du contenu 5">
            <a:extLst>
              <a:ext uri="{FF2B5EF4-FFF2-40B4-BE49-F238E27FC236}">
                <a16:creationId xmlns:a16="http://schemas.microsoft.com/office/drawing/2014/main" id="{AEEE4C26-EE9C-A293-629B-1481241555FD}"/>
              </a:ext>
            </a:extLst>
          </p:cNvPr>
          <p:cNvSpPr>
            <a:spLocks noGrp="1"/>
          </p:cNvSpPr>
          <p:nvPr>
            <p:ph sz="quarter" idx="13"/>
          </p:nvPr>
        </p:nvSpPr>
        <p:spPr/>
        <p:txBody>
          <a:bodyPr/>
          <a:lstStyle/>
          <a:p>
            <a:endParaRPr lang="fr-CA"/>
          </a:p>
        </p:txBody>
      </p:sp>
      <p:sp>
        <p:nvSpPr>
          <p:cNvPr id="2" name="Titre 1">
            <a:extLst>
              <a:ext uri="{FF2B5EF4-FFF2-40B4-BE49-F238E27FC236}">
                <a16:creationId xmlns:a16="http://schemas.microsoft.com/office/drawing/2014/main" id="{095671D1-1450-0102-597C-57002EB00D2C}"/>
              </a:ext>
            </a:extLst>
          </p:cNvPr>
          <p:cNvSpPr txBox="1">
            <a:spLocks/>
          </p:cNvSpPr>
          <p:nvPr/>
        </p:nvSpPr>
        <p:spPr>
          <a:xfrm>
            <a:off x="-218842" y="2748807"/>
            <a:ext cx="6092693" cy="13603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Modèle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d’affaires </a:t>
            </a:r>
            <a:r>
              <a:rPr kumimoji="0" lang="fr-CA"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a:t>
            </a: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0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des</a:t>
            </a: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 </a:t>
            </a:r>
            <a:r>
              <a:rPr kumimoji="0" lang="fr-CA"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rPr>
              <a:t>réseaux</a:t>
            </a:r>
            <a:r>
              <a:rPr kumimoji="0" lang="fr-CA" sz="4000"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rPr>
              <a:t> </a:t>
            </a:r>
            <a:br>
              <a:rPr kumimoji="0" lang="fr-CA" sz="4000"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rPr>
            </a:br>
            <a:r>
              <a:rPr kumimoji="0" lang="fr-CA"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rPr>
              <a:t>sociaux</a:t>
            </a:r>
            <a:endParaRPr kumimoji="0" lang="fr-CA" sz="4800"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endParaRPr>
          </a:p>
        </p:txBody>
      </p:sp>
    </p:spTree>
    <p:extLst>
      <p:ext uri="{BB962C8B-B14F-4D97-AF65-F5344CB8AC3E}">
        <p14:creationId xmlns:p14="http://schemas.microsoft.com/office/powerpoint/2010/main" val="1625848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D4541D-8BB7-C464-ABCC-480CB905192D}"/>
            </a:ext>
          </a:extLst>
        </p:cNvPr>
        <p:cNvGrpSpPr/>
        <p:nvPr/>
      </p:nvGrpSpPr>
      <p:grpSpPr>
        <a:xfrm>
          <a:off x="0" y="0"/>
          <a:ext cx="0" cy="0"/>
          <a:chOff x="0" y="0"/>
          <a:chExt cx="0" cy="0"/>
        </a:xfrm>
      </p:grpSpPr>
      <p:graphicFrame>
        <p:nvGraphicFramePr>
          <p:cNvPr id="20" name="Espace réservé du contenu 5">
            <a:extLst>
              <a:ext uri="{FF2B5EF4-FFF2-40B4-BE49-F238E27FC236}">
                <a16:creationId xmlns:a16="http://schemas.microsoft.com/office/drawing/2014/main" id="{871B9EA0-C1EC-F68E-F82F-1A2F7A58F6A3}"/>
              </a:ext>
            </a:extLst>
          </p:cNvPr>
          <p:cNvGraphicFramePr>
            <a:graphicFrameLocks/>
          </p:cNvGraphicFramePr>
          <p:nvPr/>
        </p:nvGraphicFramePr>
        <p:xfrm>
          <a:off x="4473071" y="590851"/>
          <a:ext cx="7914355" cy="56762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3" name="Groupe 22">
            <a:extLst>
              <a:ext uri="{FF2B5EF4-FFF2-40B4-BE49-F238E27FC236}">
                <a16:creationId xmlns:a16="http://schemas.microsoft.com/office/drawing/2014/main" id="{DFD13064-2A4B-7DAE-F492-271CB9D33A0C}"/>
              </a:ext>
            </a:extLst>
          </p:cNvPr>
          <p:cNvGrpSpPr/>
          <p:nvPr/>
        </p:nvGrpSpPr>
        <p:grpSpPr>
          <a:xfrm>
            <a:off x="6399742" y="727366"/>
            <a:ext cx="923523" cy="636637"/>
            <a:chOff x="1228724" y="1809750"/>
            <a:chExt cx="895349" cy="595313"/>
          </a:xfrm>
        </p:grpSpPr>
        <p:sp>
          <p:nvSpPr>
            <p:cNvPr id="24" name="Ellipse 23">
              <a:extLst>
                <a:ext uri="{FF2B5EF4-FFF2-40B4-BE49-F238E27FC236}">
                  <a16:creationId xmlns:a16="http://schemas.microsoft.com/office/drawing/2014/main" id="{742B1CC6-1068-8E43-3DD0-B337EAD2A2E7}"/>
                </a:ext>
              </a:extLst>
            </p:cNvPr>
            <p:cNvSpPr/>
            <p:nvPr/>
          </p:nvSpPr>
          <p:spPr>
            <a:xfrm>
              <a:off x="1228724" y="1809750"/>
              <a:ext cx="619125" cy="59531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5" name="ZoneTexte 24">
              <a:extLst>
                <a:ext uri="{FF2B5EF4-FFF2-40B4-BE49-F238E27FC236}">
                  <a16:creationId xmlns:a16="http://schemas.microsoft.com/office/drawing/2014/main" id="{827A5401-65FA-1732-9980-7EDE20533FA2}"/>
                </a:ext>
              </a:extLst>
            </p:cNvPr>
            <p:cNvSpPr txBox="1"/>
            <p:nvPr/>
          </p:nvSpPr>
          <p:spPr>
            <a:xfrm>
              <a:off x="1352545" y="1819275"/>
              <a:ext cx="771528" cy="54681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3200" b="0" i="0" u="none" strike="noStrike" kern="0" cap="none" spc="0" normalizeH="0" baseline="0" noProof="0" dirty="0">
                  <a:ln>
                    <a:noFill/>
                  </a:ln>
                  <a:effectLst/>
                  <a:uLnTx/>
                  <a:uFillTx/>
                  <a:latin typeface="Montserrat Black" panose="00000A00000000000000" pitchFamily="2" charset="0"/>
                </a:rPr>
                <a:t>1</a:t>
              </a:r>
            </a:p>
          </p:txBody>
        </p:sp>
      </p:grpSp>
      <p:grpSp>
        <p:nvGrpSpPr>
          <p:cNvPr id="26" name="Groupe 25">
            <a:extLst>
              <a:ext uri="{FF2B5EF4-FFF2-40B4-BE49-F238E27FC236}">
                <a16:creationId xmlns:a16="http://schemas.microsoft.com/office/drawing/2014/main" id="{34483065-0DE5-2A1A-A5AC-90618AF5BC0F}"/>
              </a:ext>
            </a:extLst>
          </p:cNvPr>
          <p:cNvGrpSpPr/>
          <p:nvPr/>
        </p:nvGrpSpPr>
        <p:grpSpPr>
          <a:xfrm>
            <a:off x="9749024" y="733174"/>
            <a:ext cx="900382" cy="636637"/>
            <a:chOff x="8489236" y="4781262"/>
            <a:chExt cx="900382" cy="636637"/>
          </a:xfrm>
        </p:grpSpPr>
        <p:sp>
          <p:nvSpPr>
            <p:cNvPr id="27" name="Ellipse 26">
              <a:extLst>
                <a:ext uri="{FF2B5EF4-FFF2-40B4-BE49-F238E27FC236}">
                  <a16:creationId xmlns:a16="http://schemas.microsoft.com/office/drawing/2014/main" id="{62396106-775F-2EDE-23A5-A90701C101C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8" name="ZoneTexte 27">
              <a:extLst>
                <a:ext uri="{FF2B5EF4-FFF2-40B4-BE49-F238E27FC236}">
                  <a16:creationId xmlns:a16="http://schemas.microsoft.com/office/drawing/2014/main" id="{8A108883-E3D3-DC62-904C-4DBC6A7A52E1}"/>
                </a:ext>
              </a:extLst>
            </p:cNvPr>
            <p:cNvSpPr txBox="1"/>
            <p:nvPr/>
          </p:nvSpPr>
          <p:spPr>
            <a:xfrm>
              <a:off x="8593812" y="4787262"/>
              <a:ext cx="79580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3200" b="0" i="0" u="none" strike="noStrike" kern="0" cap="none" spc="0" normalizeH="0" baseline="0" noProof="0" dirty="0">
                  <a:ln>
                    <a:noFill/>
                  </a:ln>
                  <a:effectLst/>
                  <a:uLnTx/>
                  <a:uFillTx/>
                  <a:latin typeface="Montserrat Black" panose="00000A00000000000000" pitchFamily="2" charset="0"/>
                </a:rPr>
                <a:t>2</a:t>
              </a:r>
            </a:p>
          </p:txBody>
        </p:sp>
      </p:grpSp>
      <p:grpSp>
        <p:nvGrpSpPr>
          <p:cNvPr id="29" name="Groupe 28">
            <a:extLst>
              <a:ext uri="{FF2B5EF4-FFF2-40B4-BE49-F238E27FC236}">
                <a16:creationId xmlns:a16="http://schemas.microsoft.com/office/drawing/2014/main" id="{23E7C634-3E85-2E49-621E-B0545D50EB60}"/>
              </a:ext>
            </a:extLst>
          </p:cNvPr>
          <p:cNvGrpSpPr/>
          <p:nvPr/>
        </p:nvGrpSpPr>
        <p:grpSpPr>
          <a:xfrm>
            <a:off x="9808117" y="3762726"/>
            <a:ext cx="891052" cy="636637"/>
            <a:chOff x="5418196" y="4734419"/>
            <a:chExt cx="891052" cy="636637"/>
          </a:xfrm>
        </p:grpSpPr>
        <p:sp>
          <p:nvSpPr>
            <p:cNvPr id="30" name="Ellipse 29">
              <a:extLst>
                <a:ext uri="{FF2B5EF4-FFF2-40B4-BE49-F238E27FC236}">
                  <a16:creationId xmlns:a16="http://schemas.microsoft.com/office/drawing/2014/main" id="{E8EFE644-4B1F-7EAA-BE90-B3AD472A5EF4}"/>
                </a:ext>
              </a:extLst>
            </p:cNvPr>
            <p:cNvSpPr/>
            <p:nvPr/>
          </p:nvSpPr>
          <p:spPr>
            <a:xfrm>
              <a:off x="5418196" y="4734419"/>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1" name="ZoneTexte 30">
              <a:extLst>
                <a:ext uri="{FF2B5EF4-FFF2-40B4-BE49-F238E27FC236}">
                  <a16:creationId xmlns:a16="http://schemas.microsoft.com/office/drawing/2014/main" id="{9C1AA44D-F767-9EE4-076C-1C8D9BE1AEAD}"/>
                </a:ext>
              </a:extLst>
            </p:cNvPr>
            <p:cNvSpPr txBox="1"/>
            <p:nvPr/>
          </p:nvSpPr>
          <p:spPr>
            <a:xfrm>
              <a:off x="5513442" y="4762496"/>
              <a:ext cx="79580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3200" b="0" i="0" u="none" strike="noStrike" kern="0" cap="none" spc="0" normalizeH="0" baseline="0" noProof="0" dirty="0">
                  <a:ln>
                    <a:noFill/>
                  </a:ln>
                  <a:effectLst/>
                  <a:uLnTx/>
                  <a:uFillTx/>
                  <a:latin typeface="Montserrat Black" panose="00000A00000000000000" pitchFamily="2" charset="0"/>
                </a:rPr>
                <a:t>3</a:t>
              </a:r>
            </a:p>
          </p:txBody>
        </p:sp>
      </p:grpSp>
      <p:grpSp>
        <p:nvGrpSpPr>
          <p:cNvPr id="32" name="Groupe 31">
            <a:extLst>
              <a:ext uri="{FF2B5EF4-FFF2-40B4-BE49-F238E27FC236}">
                <a16:creationId xmlns:a16="http://schemas.microsoft.com/office/drawing/2014/main" id="{D76C1327-168B-1D24-D155-88357E2D656E}"/>
              </a:ext>
            </a:extLst>
          </p:cNvPr>
          <p:cNvGrpSpPr/>
          <p:nvPr/>
        </p:nvGrpSpPr>
        <p:grpSpPr>
          <a:xfrm>
            <a:off x="6415050" y="3738941"/>
            <a:ext cx="853727" cy="636637"/>
            <a:chOff x="5405856" y="1258246"/>
            <a:chExt cx="853727" cy="636637"/>
          </a:xfrm>
        </p:grpSpPr>
        <p:sp>
          <p:nvSpPr>
            <p:cNvPr id="33" name="Ellipse 32">
              <a:extLst>
                <a:ext uri="{FF2B5EF4-FFF2-40B4-BE49-F238E27FC236}">
                  <a16:creationId xmlns:a16="http://schemas.microsoft.com/office/drawing/2014/main" id="{7A8B3B15-2FA8-0470-26A4-04D604D73B94}"/>
                </a:ext>
              </a:extLst>
            </p:cNvPr>
            <p:cNvSpPr/>
            <p:nvPr/>
          </p:nvSpPr>
          <p:spPr>
            <a:xfrm>
              <a:off x="5405856" y="1258246"/>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4" name="ZoneTexte 33">
              <a:extLst>
                <a:ext uri="{FF2B5EF4-FFF2-40B4-BE49-F238E27FC236}">
                  <a16:creationId xmlns:a16="http://schemas.microsoft.com/office/drawing/2014/main" id="{6DF2A105-BD52-3E10-4E56-3C52C0420B43}"/>
                </a:ext>
              </a:extLst>
            </p:cNvPr>
            <p:cNvSpPr txBox="1"/>
            <p:nvPr/>
          </p:nvSpPr>
          <p:spPr>
            <a:xfrm>
              <a:off x="5463777" y="1269516"/>
              <a:ext cx="79580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3200" b="0" i="0" u="none" strike="noStrike" kern="0" cap="none" spc="0" normalizeH="0" baseline="0" noProof="0" dirty="0">
                  <a:ln>
                    <a:noFill/>
                  </a:ln>
                  <a:effectLst/>
                  <a:uLnTx/>
                  <a:uFillTx/>
                  <a:latin typeface="Montserrat Black" panose="00000A00000000000000" pitchFamily="2" charset="0"/>
                </a:rPr>
                <a:t>4</a:t>
              </a:r>
            </a:p>
          </p:txBody>
        </p:sp>
      </p:grpSp>
      <p:grpSp>
        <p:nvGrpSpPr>
          <p:cNvPr id="37" name="Groupe 36">
            <a:extLst>
              <a:ext uri="{FF2B5EF4-FFF2-40B4-BE49-F238E27FC236}">
                <a16:creationId xmlns:a16="http://schemas.microsoft.com/office/drawing/2014/main" id="{0264515A-F799-EF2A-7C10-97AB4347F1C1}"/>
              </a:ext>
            </a:extLst>
          </p:cNvPr>
          <p:cNvGrpSpPr/>
          <p:nvPr/>
        </p:nvGrpSpPr>
        <p:grpSpPr>
          <a:xfrm>
            <a:off x="11687823" y="6341913"/>
            <a:ext cx="490730" cy="379562"/>
            <a:chOff x="8489236" y="4781262"/>
            <a:chExt cx="820234" cy="636637"/>
          </a:xfrm>
        </p:grpSpPr>
        <p:sp>
          <p:nvSpPr>
            <p:cNvPr id="38" name="Ellipse 37">
              <a:extLst>
                <a:ext uri="{FF2B5EF4-FFF2-40B4-BE49-F238E27FC236}">
                  <a16:creationId xmlns:a16="http://schemas.microsoft.com/office/drawing/2014/main" id="{62A44625-B014-8F68-4DE6-2DB19D22F740}"/>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9" name="ZoneTexte 38">
              <a:extLst>
                <a:ext uri="{FF2B5EF4-FFF2-40B4-BE49-F238E27FC236}">
                  <a16:creationId xmlns:a16="http://schemas.microsoft.com/office/drawing/2014/main" id="{B7F01817-1C95-E38E-1862-F1D1F88F2112}"/>
                </a:ext>
              </a:extLst>
            </p:cNvPr>
            <p:cNvSpPr txBox="1"/>
            <p:nvPr/>
          </p:nvSpPr>
          <p:spPr>
            <a:xfrm>
              <a:off x="8513664"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panose="00000A00000000000000" pitchFamily="2" charset="0"/>
                </a:rPr>
                <a:t>6</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
        <p:nvSpPr>
          <p:cNvPr id="2" name="Titre 1">
            <a:extLst>
              <a:ext uri="{FF2B5EF4-FFF2-40B4-BE49-F238E27FC236}">
                <a16:creationId xmlns:a16="http://schemas.microsoft.com/office/drawing/2014/main" id="{4D4C1FA9-E210-D628-ACCA-0FED25729D87}"/>
              </a:ext>
            </a:extLst>
          </p:cNvPr>
          <p:cNvSpPr txBox="1">
            <a:spLocks/>
          </p:cNvSpPr>
          <p:nvPr/>
        </p:nvSpPr>
        <p:spPr>
          <a:xfrm>
            <a:off x="-218842" y="2748807"/>
            <a:ext cx="6092693" cy="13603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Modèle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d’affaires </a:t>
            </a:r>
            <a:r>
              <a:rPr kumimoji="0" lang="fr-CA"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a:t>
            </a: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0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des</a:t>
            </a:r>
            <a:r>
              <a:rPr kumimoji="0" lang="fr-CA" sz="48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 </a:t>
            </a:r>
            <a:r>
              <a:rPr kumimoji="0" lang="fr-CA"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rPr>
              <a:t>réseaux</a:t>
            </a:r>
            <a:r>
              <a:rPr kumimoji="0" lang="fr-CA" sz="4000"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rPr>
              <a:t> </a:t>
            </a:r>
            <a:br>
              <a:rPr kumimoji="0" lang="fr-CA" sz="4000"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rPr>
            </a:br>
            <a:r>
              <a:rPr kumimoji="0" lang="fr-CA"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rPr>
              <a:t>sociaux</a:t>
            </a:r>
            <a:endParaRPr kumimoji="0" lang="fr-CA" sz="4800" b="0" i="0" u="none" strike="noStrike" kern="1200" cap="none" spc="0" normalizeH="0" baseline="0" noProof="0" dirty="0">
              <a:ln>
                <a:solidFill>
                  <a:srgbClr val="006280"/>
                </a:solidFill>
              </a:ln>
              <a:solidFill>
                <a:sysClr val="window" lastClr="FFFFFF"/>
              </a:solidFill>
              <a:effectLst/>
              <a:uLnTx/>
              <a:uFillTx/>
              <a:latin typeface="Montserrat Black" panose="00000A00000000000000" pitchFamily="2" charset="0"/>
              <a:ea typeface="+mj-ea"/>
              <a:cs typeface="+mj-cs"/>
            </a:endParaRPr>
          </a:p>
        </p:txBody>
      </p:sp>
      <p:sp>
        <p:nvSpPr>
          <p:cNvPr id="3" name="ZoneTexte 2">
            <a:extLst>
              <a:ext uri="{FF2B5EF4-FFF2-40B4-BE49-F238E27FC236}">
                <a16:creationId xmlns:a16="http://schemas.microsoft.com/office/drawing/2014/main" id="{B63917C8-154F-B194-178D-52B226F44D54}"/>
              </a:ext>
            </a:extLst>
          </p:cNvPr>
          <p:cNvSpPr txBox="1"/>
          <p:nvPr/>
        </p:nvSpPr>
        <p:spPr>
          <a:xfrm>
            <a:off x="1546452" y="4990070"/>
            <a:ext cx="3506401" cy="1600438"/>
          </a:xfrm>
          <a:prstGeom prst="rect">
            <a:avLst/>
          </a:prstGeom>
          <a:noFill/>
          <a:ln>
            <a:solidFill>
              <a:schemeClr val="tx1"/>
            </a:solidFill>
          </a:ln>
        </p:spPr>
        <p:txBody>
          <a:bodyPr wrap="square" rtlCol="0">
            <a:spAutoFit/>
          </a:bodyPr>
          <a:lstStyle/>
          <a:p>
            <a:r>
              <a:rPr lang="fr-CA" b="1" dirty="0"/>
              <a:t>      </a:t>
            </a:r>
            <a:r>
              <a:rPr lang="fr-CA" sz="1600" b="1" dirty="0">
                <a:solidFill>
                  <a:srgbClr val="000000"/>
                </a:solidFill>
              </a:rPr>
              <a:t>Un algorithme, c'est une série d'étapes pour accomplir une tâche.</a:t>
            </a:r>
            <a:r>
              <a:rPr lang="fr-CA" sz="1600" dirty="0">
                <a:solidFill>
                  <a:srgbClr val="000000"/>
                </a:solidFill>
              </a:rPr>
              <a:t> C’est comme une recette de cuisine. Un algorithme dit à un ordinateur exactement ce qu'il doit faire, étape par étape, pour atteindre un résultat.</a:t>
            </a:r>
            <a:endParaRPr lang="fr-CA" dirty="0">
              <a:solidFill>
                <a:srgbClr val="000000"/>
              </a:solidFill>
            </a:endParaRPr>
          </a:p>
        </p:txBody>
      </p:sp>
      <p:pic>
        <p:nvPicPr>
          <p:cNvPr id="4" name="Espace réservé du contenu 4" descr="Informations avec un remplissage uni">
            <a:extLst>
              <a:ext uri="{FF2B5EF4-FFF2-40B4-BE49-F238E27FC236}">
                <a16:creationId xmlns:a16="http://schemas.microsoft.com/office/drawing/2014/main" id="{9940DD95-375A-BA7E-9A56-36B60AD6509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602432" y="5063222"/>
            <a:ext cx="251601" cy="251601"/>
          </a:xfrm>
          <a:prstGeom prst="rect">
            <a:avLst/>
          </a:prstGeom>
        </p:spPr>
      </p:pic>
    </p:spTree>
    <p:extLst>
      <p:ext uri="{BB962C8B-B14F-4D97-AF65-F5344CB8AC3E}">
        <p14:creationId xmlns:p14="http://schemas.microsoft.com/office/powerpoint/2010/main" val="3697709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12469235-28BE-3727-44D7-946AEEBA0AF0}"/>
              </a:ext>
            </a:extLst>
          </p:cNvPr>
          <p:cNvSpPr>
            <a:spLocks noGrp="1"/>
          </p:cNvSpPr>
          <p:nvPr>
            <p:ph sz="quarter" idx="13"/>
          </p:nvPr>
        </p:nvSpPr>
        <p:spPr/>
        <p:txBody>
          <a:bodyPr/>
          <a:lstStyle/>
          <a:p>
            <a:endParaRPr lang="fr-CA"/>
          </a:p>
        </p:txBody>
      </p:sp>
      <p:sp>
        <p:nvSpPr>
          <p:cNvPr id="7" name="Titre 1">
            <a:extLst>
              <a:ext uri="{FF2B5EF4-FFF2-40B4-BE49-F238E27FC236}">
                <a16:creationId xmlns:a16="http://schemas.microsoft.com/office/drawing/2014/main" id="{0AB2AAD6-EAA4-0068-7429-CEA4410EB94A}"/>
              </a:ext>
            </a:extLst>
          </p:cNvPr>
          <p:cNvSpPr txBox="1">
            <a:spLocks/>
          </p:cNvSpPr>
          <p:nvPr/>
        </p:nvSpPr>
        <p:spPr>
          <a:xfrm>
            <a:off x="618847" y="501650"/>
            <a:ext cx="1095430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fr-CA" dirty="0">
                <a:solidFill>
                  <a:schemeClr val="tx2"/>
                </a:solidFill>
              </a:rPr>
              <a:t>Exemple</a:t>
            </a:r>
            <a:endPar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endParaRPr>
          </a:p>
        </p:txBody>
      </p:sp>
      <p:sp>
        <p:nvSpPr>
          <p:cNvPr id="10" name="Rectangle : coins arrondis 9">
            <a:extLst>
              <a:ext uri="{FF2B5EF4-FFF2-40B4-BE49-F238E27FC236}">
                <a16:creationId xmlns:a16="http://schemas.microsoft.com/office/drawing/2014/main" id="{3E5C9920-9D84-3D4B-A4CE-B464AE0A6140}"/>
              </a:ext>
            </a:extLst>
          </p:cNvPr>
          <p:cNvSpPr/>
          <p:nvPr/>
        </p:nvSpPr>
        <p:spPr>
          <a:xfrm>
            <a:off x="1154095" y="2528710"/>
            <a:ext cx="9883807" cy="2502077"/>
          </a:xfrm>
          <a:prstGeom prst="roundRect">
            <a:avLst>
              <a:gd name="adj" fmla="val 48611"/>
            </a:avLst>
          </a:prstGeom>
          <a:solidFill>
            <a:schemeClr val="tx2"/>
          </a:solidFill>
          <a:ln w="12700" cap="flat" cmpd="sng" algn="ctr">
            <a:noFill/>
            <a:prstDash val="solid"/>
            <a:miter lim="800000"/>
          </a:ln>
          <a:effectLst/>
        </p:spPr>
        <p:txBody>
          <a:bodyPr rtlCol="0" anchor="ctr"/>
          <a:lstStyle/>
          <a:p>
            <a:pPr algn="ctr">
              <a:lnSpc>
                <a:spcPct val="107000"/>
              </a:lnSpc>
              <a:spcAft>
                <a:spcPts val="800"/>
              </a:spcAft>
            </a:pPr>
            <a:r>
              <a:rPr lang="fr-CA" sz="2000" dirty="0">
                <a:solidFill>
                  <a:srgbClr val="FFFFFF"/>
                </a:solidFill>
                <a:effectLst/>
                <a:ea typeface="Calibri" panose="020F0502020204030204" pitchFamily="34" charset="0"/>
                <a:cs typeface="Arial" panose="020B0604020202020204" pitchFamily="34" charset="0"/>
              </a:rPr>
              <a:t>Sofia aime beaucoup cuisiner. En faisant défiler son fil d’actualité, elle voit une photo d’une recette qui l’inspire. Elle l’enregistre pour plus tard. Elle tombe ensuite sur un </a:t>
            </a:r>
            <a:r>
              <a:rPr lang="fr-CA" sz="2000" i="1" dirty="0">
                <a:solidFill>
                  <a:srgbClr val="FFFFFF"/>
                </a:solidFill>
                <a:effectLst/>
                <a:ea typeface="Calibri" panose="020F0502020204030204" pitchFamily="34" charset="0"/>
                <a:cs typeface="Arial" panose="020B0604020202020204" pitchFamily="34" charset="0"/>
              </a:rPr>
              <a:t>selfie</a:t>
            </a:r>
            <a:r>
              <a:rPr lang="fr-CA" sz="2000" dirty="0">
                <a:solidFill>
                  <a:srgbClr val="FFFFFF"/>
                </a:solidFill>
                <a:effectLst/>
                <a:ea typeface="Calibri" panose="020F0502020204030204" pitchFamily="34" charset="0"/>
                <a:cs typeface="Arial" panose="020B0604020202020204" pitchFamily="34" charset="0"/>
              </a:rPr>
              <a:t> d’une influenceuse qu’elle trouve vraiment jolie. Ce genre de contenu la rend inconfortable par rapport à sa propre image qui, selon elle, n’est pas aussi bien que le </a:t>
            </a:r>
            <a:r>
              <a:rPr lang="fr-CA" sz="2000" i="1" dirty="0">
                <a:solidFill>
                  <a:srgbClr val="FFFFFF"/>
                </a:solidFill>
                <a:effectLst/>
                <a:ea typeface="Calibri" panose="020F0502020204030204" pitchFamily="34" charset="0"/>
                <a:cs typeface="Arial" panose="020B0604020202020204" pitchFamily="34" charset="0"/>
              </a:rPr>
              <a:t>selfie</a:t>
            </a:r>
            <a:r>
              <a:rPr lang="fr-CA" sz="2000" dirty="0">
                <a:solidFill>
                  <a:srgbClr val="FFFFFF"/>
                </a:solidFill>
                <a:effectLst/>
                <a:ea typeface="Calibri" panose="020F0502020204030204" pitchFamily="34" charset="0"/>
                <a:cs typeface="Arial" panose="020B0604020202020204" pitchFamily="34" charset="0"/>
              </a:rPr>
              <a:t> qu’elle regarde. En effet, Sofia préfère se fondre dans la masse. Elle croit qu’elle doit correspondre aux standards de «</a:t>
            </a:r>
            <a:r>
              <a:rPr lang="fr-CA" sz="2000" dirty="0">
                <a:solidFill>
                  <a:srgbClr val="FFFFFF"/>
                </a:solidFill>
                <a:ea typeface="Calibri" panose="020F0502020204030204" pitchFamily="34" charset="0"/>
                <a:cs typeface="Arial" panose="020B0604020202020204" pitchFamily="34" charset="0"/>
              </a:rPr>
              <a:t> </a:t>
            </a:r>
            <a:r>
              <a:rPr lang="fr-CA" sz="2000" dirty="0">
                <a:solidFill>
                  <a:srgbClr val="FFFFFF"/>
                </a:solidFill>
                <a:effectLst/>
                <a:ea typeface="Calibri" panose="020F0502020204030204" pitchFamily="34" charset="0"/>
                <a:cs typeface="Arial" panose="020B0604020202020204" pitchFamily="34" charset="0"/>
              </a:rPr>
              <a:t>beauté » pour être acceptée.</a:t>
            </a:r>
            <a:endParaRPr lang="fr-CA" sz="2000" kern="100" dirty="0">
              <a:solidFill>
                <a:srgbClr val="FFFFFF"/>
              </a:solidFill>
              <a:effectLst/>
              <a:ea typeface="Calibri" panose="020F0502020204030204" pitchFamily="34" charset="0"/>
              <a:cs typeface="Arial" panose="020B0604020202020204" pitchFamily="34" charset="0"/>
            </a:endParaRPr>
          </a:p>
        </p:txBody>
      </p:sp>
      <p:grpSp>
        <p:nvGrpSpPr>
          <p:cNvPr id="11" name="Groupe 10">
            <a:extLst>
              <a:ext uri="{FF2B5EF4-FFF2-40B4-BE49-F238E27FC236}">
                <a16:creationId xmlns:a16="http://schemas.microsoft.com/office/drawing/2014/main" id="{A8F217B8-6141-C29B-80F9-FFE35B9F24FD}"/>
              </a:ext>
            </a:extLst>
          </p:cNvPr>
          <p:cNvGrpSpPr/>
          <p:nvPr/>
        </p:nvGrpSpPr>
        <p:grpSpPr>
          <a:xfrm>
            <a:off x="11687823" y="6341913"/>
            <a:ext cx="504177" cy="379562"/>
            <a:chOff x="8489236" y="4781262"/>
            <a:chExt cx="842710" cy="636637"/>
          </a:xfrm>
        </p:grpSpPr>
        <p:sp>
          <p:nvSpPr>
            <p:cNvPr id="12" name="Ellipse 11">
              <a:extLst>
                <a:ext uri="{FF2B5EF4-FFF2-40B4-BE49-F238E27FC236}">
                  <a16:creationId xmlns:a16="http://schemas.microsoft.com/office/drawing/2014/main" id="{C3350D8F-F3BE-2732-98BA-ED7901A48EEB}"/>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ZoneTexte 12">
              <a:extLst>
                <a:ext uri="{FF2B5EF4-FFF2-40B4-BE49-F238E27FC236}">
                  <a16:creationId xmlns:a16="http://schemas.microsoft.com/office/drawing/2014/main" id="{ACBCD76C-B5C5-D5B7-735F-AF2592444198}"/>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tx2"/>
                  </a:solidFill>
                  <a:effectLst/>
                  <a:uLnTx/>
                  <a:uFillTx/>
                  <a:latin typeface="Montserrat Black" panose="00000A00000000000000" pitchFamily="2" charset="0"/>
                </a:rPr>
                <a:t>7</a:t>
              </a:r>
            </a:p>
          </p:txBody>
        </p:sp>
      </p:grpSp>
    </p:spTree>
    <p:extLst>
      <p:ext uri="{BB962C8B-B14F-4D97-AF65-F5344CB8AC3E}">
        <p14:creationId xmlns:p14="http://schemas.microsoft.com/office/powerpoint/2010/main" val="1568498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C0144-A68E-1FC9-202A-B1AF5F05F2D3}"/>
            </a:ext>
          </a:extLst>
        </p:cNvPr>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25FDADD6-9F61-FB5D-8B5F-DFEB286C5BA2}"/>
              </a:ext>
            </a:extLst>
          </p:cNvPr>
          <p:cNvSpPr>
            <a:spLocks noGrp="1"/>
          </p:cNvSpPr>
          <p:nvPr>
            <p:ph sz="quarter" idx="13"/>
          </p:nvPr>
        </p:nvSpPr>
        <p:spPr/>
        <p:txBody>
          <a:bodyPr/>
          <a:lstStyle/>
          <a:p>
            <a:endParaRPr lang="fr-CA"/>
          </a:p>
        </p:txBody>
      </p:sp>
      <p:sp>
        <p:nvSpPr>
          <p:cNvPr id="7" name="Titre 1">
            <a:extLst>
              <a:ext uri="{FF2B5EF4-FFF2-40B4-BE49-F238E27FC236}">
                <a16:creationId xmlns:a16="http://schemas.microsoft.com/office/drawing/2014/main" id="{A1EED7E2-E327-A328-3410-7DAC3303A2D9}"/>
              </a:ext>
            </a:extLst>
          </p:cNvPr>
          <p:cNvSpPr txBox="1">
            <a:spLocks/>
          </p:cNvSpPr>
          <p:nvPr/>
        </p:nvSpPr>
        <p:spPr>
          <a:xfrm>
            <a:off x="618847" y="501650"/>
            <a:ext cx="1095430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fr-CA" dirty="0">
                <a:solidFill>
                  <a:schemeClr val="tx2"/>
                </a:solidFill>
              </a:rPr>
              <a:t>Exemple</a:t>
            </a:r>
            <a:endPar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endParaRPr>
          </a:p>
        </p:txBody>
      </p:sp>
      <p:sp>
        <p:nvSpPr>
          <p:cNvPr id="10" name="Rectangle : coins arrondis 9">
            <a:extLst>
              <a:ext uri="{FF2B5EF4-FFF2-40B4-BE49-F238E27FC236}">
                <a16:creationId xmlns:a16="http://schemas.microsoft.com/office/drawing/2014/main" id="{90C60758-726C-0127-AB23-A163498050D3}"/>
              </a:ext>
            </a:extLst>
          </p:cNvPr>
          <p:cNvSpPr/>
          <p:nvPr/>
        </p:nvSpPr>
        <p:spPr>
          <a:xfrm>
            <a:off x="1154095" y="2528710"/>
            <a:ext cx="9883807" cy="2502077"/>
          </a:xfrm>
          <a:prstGeom prst="roundRect">
            <a:avLst>
              <a:gd name="adj" fmla="val 48611"/>
            </a:avLst>
          </a:prstGeom>
          <a:solidFill>
            <a:schemeClr val="tx2"/>
          </a:solidFill>
          <a:ln w="12700" cap="flat" cmpd="sng" algn="ctr">
            <a:noFill/>
            <a:prstDash val="solid"/>
            <a:miter lim="800000"/>
          </a:ln>
          <a:effectLst/>
        </p:spPr>
        <p:txBody>
          <a:bodyPr rtlCol="0" anchor="ctr"/>
          <a:lstStyle/>
          <a:p>
            <a:pPr algn="ctr">
              <a:lnSpc>
                <a:spcPct val="107000"/>
              </a:lnSpc>
              <a:spcAft>
                <a:spcPts val="800"/>
              </a:spcAft>
            </a:pPr>
            <a:r>
              <a:rPr lang="fr-CA" sz="2000" dirty="0">
                <a:solidFill>
                  <a:srgbClr val="FFFFFF"/>
                </a:solidFill>
                <a:effectLst/>
                <a:ea typeface="Calibri" panose="020F0502020204030204" pitchFamily="34" charset="0"/>
                <a:cs typeface="Arial" panose="020B0604020202020204" pitchFamily="34" charset="0"/>
              </a:rPr>
              <a:t>Sofia aime beaucoup cuisiner. En faisant défiler son fil d’actualité, elle voit une photo d’une </a:t>
            </a:r>
            <a:r>
              <a:rPr lang="fr-CA" sz="2000" dirty="0">
                <a:effectLst/>
                <a:highlight>
                  <a:srgbClr val="ADAAE1"/>
                </a:highlight>
                <a:ea typeface="Calibri" panose="020F0502020204030204" pitchFamily="34" charset="0"/>
                <a:cs typeface="Arial" panose="020B0604020202020204" pitchFamily="34" charset="0"/>
              </a:rPr>
              <a:t>recette</a:t>
            </a:r>
            <a:r>
              <a:rPr lang="fr-CA" sz="2000" dirty="0">
                <a:solidFill>
                  <a:srgbClr val="FFFFFF"/>
                </a:solidFill>
                <a:effectLst/>
                <a:ea typeface="Calibri" panose="020F0502020204030204" pitchFamily="34" charset="0"/>
                <a:cs typeface="Arial" panose="020B0604020202020204" pitchFamily="34" charset="0"/>
              </a:rPr>
              <a:t> qui l’inspire. Elle l’enregistre pour plus tard. Elle tombe ensuite sur un </a:t>
            </a:r>
            <a:r>
              <a:rPr lang="fr-CA" sz="2000" i="1" dirty="0">
                <a:effectLst/>
                <a:highlight>
                  <a:srgbClr val="ADAAE1"/>
                </a:highlight>
                <a:ea typeface="Calibri" panose="020F0502020204030204" pitchFamily="34" charset="0"/>
                <a:cs typeface="Arial" panose="020B0604020202020204" pitchFamily="34" charset="0"/>
              </a:rPr>
              <a:t>selfie</a:t>
            </a:r>
            <a:r>
              <a:rPr lang="fr-CA" sz="2000" dirty="0">
                <a:solidFill>
                  <a:srgbClr val="FFFFFF"/>
                </a:solidFill>
                <a:effectLst/>
                <a:ea typeface="Calibri" panose="020F0502020204030204" pitchFamily="34" charset="0"/>
                <a:cs typeface="Arial" panose="020B0604020202020204" pitchFamily="34" charset="0"/>
              </a:rPr>
              <a:t> d’une influenceuse qu’elle trouve vraiment jolie. Ce genre de contenu la rend inconfortable par rapport à </a:t>
            </a:r>
            <a:r>
              <a:rPr lang="fr-CA" sz="2000" dirty="0">
                <a:solidFill>
                  <a:srgbClr val="006280"/>
                </a:solidFill>
                <a:effectLst/>
                <a:highlight>
                  <a:srgbClr val="B0D7EC"/>
                </a:highlight>
                <a:ea typeface="Calibri" panose="020F0502020204030204" pitchFamily="34" charset="0"/>
                <a:cs typeface="Arial" panose="020B0604020202020204" pitchFamily="34" charset="0"/>
              </a:rPr>
              <a:t>sa propre image qui, selon elle, n’est pas aussi bien que le </a:t>
            </a:r>
            <a:r>
              <a:rPr lang="fr-CA" sz="2000" i="1" dirty="0">
                <a:solidFill>
                  <a:srgbClr val="006280"/>
                </a:solidFill>
                <a:effectLst/>
                <a:highlight>
                  <a:srgbClr val="B0D7EC"/>
                </a:highlight>
                <a:ea typeface="Calibri" panose="020F0502020204030204" pitchFamily="34" charset="0"/>
                <a:cs typeface="Arial" panose="020B0604020202020204" pitchFamily="34" charset="0"/>
              </a:rPr>
              <a:t>selfie</a:t>
            </a:r>
            <a:r>
              <a:rPr lang="fr-CA" sz="2000" dirty="0">
                <a:solidFill>
                  <a:srgbClr val="006280"/>
                </a:solidFill>
                <a:effectLst/>
                <a:highlight>
                  <a:srgbClr val="B0D7EC"/>
                </a:highlight>
                <a:ea typeface="Calibri" panose="020F0502020204030204" pitchFamily="34" charset="0"/>
                <a:cs typeface="Arial" panose="020B0604020202020204" pitchFamily="34" charset="0"/>
              </a:rPr>
              <a:t> </a:t>
            </a:r>
            <a:r>
              <a:rPr lang="fr-CA" sz="2000" dirty="0">
                <a:solidFill>
                  <a:srgbClr val="FFFFFF"/>
                </a:solidFill>
                <a:effectLst/>
                <a:ea typeface="Calibri" panose="020F0502020204030204" pitchFamily="34" charset="0"/>
                <a:cs typeface="Arial" panose="020B0604020202020204" pitchFamily="34" charset="0"/>
              </a:rPr>
              <a:t>qu’elle regarde. En effet, Sofia </a:t>
            </a:r>
            <a:r>
              <a:rPr lang="fr-CA" sz="2000" dirty="0">
                <a:solidFill>
                  <a:srgbClr val="006280"/>
                </a:solidFill>
                <a:effectLst/>
                <a:highlight>
                  <a:srgbClr val="B0D7EC"/>
                </a:highlight>
                <a:ea typeface="Calibri" panose="020F0502020204030204" pitchFamily="34" charset="0"/>
                <a:cs typeface="Arial" panose="020B0604020202020204" pitchFamily="34" charset="0"/>
              </a:rPr>
              <a:t>préfère se fondre dans la masse</a:t>
            </a:r>
            <a:r>
              <a:rPr lang="fr-CA" sz="2000" dirty="0">
                <a:solidFill>
                  <a:srgbClr val="FFFFFF"/>
                </a:solidFill>
                <a:effectLst/>
                <a:ea typeface="Calibri" panose="020F0502020204030204" pitchFamily="34" charset="0"/>
                <a:cs typeface="Arial" panose="020B0604020202020204" pitchFamily="34" charset="0"/>
              </a:rPr>
              <a:t>. </a:t>
            </a:r>
            <a:r>
              <a:rPr lang="fr-CA" sz="2000" dirty="0">
                <a:solidFill>
                  <a:srgbClr val="006280"/>
                </a:solidFill>
                <a:effectLst/>
                <a:highlight>
                  <a:srgbClr val="B0D7EC"/>
                </a:highlight>
                <a:ea typeface="Calibri" panose="020F0502020204030204" pitchFamily="34" charset="0"/>
                <a:cs typeface="Arial" panose="020B0604020202020204" pitchFamily="34" charset="0"/>
              </a:rPr>
              <a:t>Elle croit qu’elle doit correspondre aux standards de «</a:t>
            </a:r>
            <a:r>
              <a:rPr lang="fr-CA" sz="2000" dirty="0">
                <a:solidFill>
                  <a:srgbClr val="006280"/>
                </a:solidFill>
                <a:highlight>
                  <a:srgbClr val="B0D7EC"/>
                </a:highlight>
                <a:ea typeface="Calibri" panose="020F0502020204030204" pitchFamily="34" charset="0"/>
                <a:cs typeface="Arial" panose="020B0604020202020204" pitchFamily="34" charset="0"/>
              </a:rPr>
              <a:t> </a:t>
            </a:r>
            <a:r>
              <a:rPr lang="fr-CA" sz="2000" dirty="0">
                <a:solidFill>
                  <a:srgbClr val="006280"/>
                </a:solidFill>
                <a:effectLst/>
                <a:highlight>
                  <a:srgbClr val="B0D7EC"/>
                </a:highlight>
                <a:ea typeface="Calibri" panose="020F0502020204030204" pitchFamily="34" charset="0"/>
                <a:cs typeface="Arial" panose="020B0604020202020204" pitchFamily="34" charset="0"/>
              </a:rPr>
              <a:t>beauté » </a:t>
            </a:r>
            <a:r>
              <a:rPr lang="fr-CA" sz="2000" dirty="0">
                <a:solidFill>
                  <a:srgbClr val="FFFFFF"/>
                </a:solidFill>
                <a:effectLst/>
                <a:ea typeface="Calibri" panose="020F0502020204030204" pitchFamily="34" charset="0"/>
                <a:cs typeface="Arial" panose="020B0604020202020204" pitchFamily="34" charset="0"/>
              </a:rPr>
              <a:t>pour être acceptée.</a:t>
            </a:r>
            <a:endParaRPr lang="fr-CA" sz="2000" kern="100" dirty="0">
              <a:solidFill>
                <a:srgbClr val="FFFFFF"/>
              </a:solidFill>
              <a:effectLst/>
              <a:ea typeface="Calibri" panose="020F0502020204030204" pitchFamily="34" charset="0"/>
              <a:cs typeface="Arial" panose="020B0604020202020204" pitchFamily="34" charset="0"/>
            </a:endParaRPr>
          </a:p>
        </p:txBody>
      </p:sp>
      <p:grpSp>
        <p:nvGrpSpPr>
          <p:cNvPr id="11" name="Groupe 10">
            <a:extLst>
              <a:ext uri="{FF2B5EF4-FFF2-40B4-BE49-F238E27FC236}">
                <a16:creationId xmlns:a16="http://schemas.microsoft.com/office/drawing/2014/main" id="{B0C3B759-CCAE-459D-5B0A-3B66A35A9580}"/>
              </a:ext>
            </a:extLst>
          </p:cNvPr>
          <p:cNvGrpSpPr/>
          <p:nvPr/>
        </p:nvGrpSpPr>
        <p:grpSpPr>
          <a:xfrm>
            <a:off x="11687823" y="6341913"/>
            <a:ext cx="504177" cy="379562"/>
            <a:chOff x="8489236" y="4781262"/>
            <a:chExt cx="842710" cy="636637"/>
          </a:xfrm>
        </p:grpSpPr>
        <p:sp>
          <p:nvSpPr>
            <p:cNvPr id="12" name="Ellipse 11">
              <a:extLst>
                <a:ext uri="{FF2B5EF4-FFF2-40B4-BE49-F238E27FC236}">
                  <a16:creationId xmlns:a16="http://schemas.microsoft.com/office/drawing/2014/main" id="{0A1794B3-A45C-13C1-8FA0-698634982A5D}"/>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ZoneTexte 12">
              <a:extLst>
                <a:ext uri="{FF2B5EF4-FFF2-40B4-BE49-F238E27FC236}">
                  <a16:creationId xmlns:a16="http://schemas.microsoft.com/office/drawing/2014/main" id="{9C384940-DFE9-BD8E-78C5-A6812944175E}"/>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panose="00000A00000000000000" pitchFamily="2" charset="0"/>
                </a:rPr>
                <a:t>8</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1979697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A9020622-C9E8-DE15-8ED7-2D1D68F1B082}"/>
              </a:ext>
            </a:extLst>
          </p:cNvPr>
          <p:cNvSpPr>
            <a:spLocks noGrp="1"/>
          </p:cNvSpPr>
          <p:nvPr>
            <p:ph sz="quarter" idx="13"/>
          </p:nvPr>
        </p:nvSpPr>
        <p:spPr/>
        <p:txBody>
          <a:bodyPr/>
          <a:lstStyle/>
          <a:p>
            <a:endParaRPr lang="fr-CA"/>
          </a:p>
        </p:txBody>
      </p:sp>
      <p:sp>
        <p:nvSpPr>
          <p:cNvPr id="7" name="Titre 1">
            <a:extLst>
              <a:ext uri="{FF2B5EF4-FFF2-40B4-BE49-F238E27FC236}">
                <a16:creationId xmlns:a16="http://schemas.microsoft.com/office/drawing/2014/main" id="{826CD244-6C71-7665-B6E5-7DA80347EBAF}"/>
              </a:ext>
            </a:extLst>
          </p:cNvPr>
          <p:cNvSpPr txBox="1">
            <a:spLocks/>
          </p:cNvSpPr>
          <p:nvPr/>
        </p:nvSpPr>
        <p:spPr>
          <a:xfrm>
            <a:off x="618847" y="501650"/>
            <a:ext cx="1095430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rPr>
              <a:t>Mise en situation </a:t>
            </a:r>
            <a:r>
              <a:rPr lang="fr-CA" dirty="0">
                <a:solidFill>
                  <a:schemeClr val="tx2"/>
                </a:solidFill>
              </a:rPr>
              <a:t>N</a:t>
            </a:r>
            <a:r>
              <a:rPr kumimoji="0" lang="fr-CA" sz="4400" b="0" i="0" u="none" strike="noStrike" kern="1200" cap="none" spc="0" normalizeH="0" baseline="30000" noProof="0" dirty="0">
                <a:ln>
                  <a:noFill/>
                </a:ln>
                <a:solidFill>
                  <a:schemeClr val="tx2"/>
                </a:solidFill>
                <a:effectLst/>
                <a:uLnTx/>
                <a:uFillTx/>
                <a:latin typeface="Montserrat Black" panose="00000A00000000000000" pitchFamily="2" charset="0"/>
                <a:ea typeface="+mj-ea"/>
                <a:cs typeface="+mj-cs"/>
              </a:rPr>
              <a:t>o</a:t>
            </a:r>
            <a:r>
              <a:rPr kumimoji="0" lang="fr-CA" sz="4400" b="0" i="0" u="none" strike="noStrike" kern="1200" cap="none" spc="0" normalizeH="0" baseline="0" noProof="0" dirty="0">
                <a:ln>
                  <a:noFill/>
                </a:ln>
                <a:solidFill>
                  <a:schemeClr val="tx2"/>
                </a:solidFill>
                <a:effectLst/>
                <a:uLnTx/>
                <a:uFillTx/>
                <a:latin typeface="Montserrat Black" panose="00000A00000000000000" pitchFamily="2" charset="0"/>
                <a:ea typeface="+mj-ea"/>
                <a:cs typeface="+mj-cs"/>
              </a:rPr>
              <a:t> 1</a:t>
            </a:r>
          </a:p>
        </p:txBody>
      </p:sp>
      <p:sp>
        <p:nvSpPr>
          <p:cNvPr id="8" name="Rectangle : coins arrondis 7">
            <a:extLst>
              <a:ext uri="{FF2B5EF4-FFF2-40B4-BE49-F238E27FC236}">
                <a16:creationId xmlns:a16="http://schemas.microsoft.com/office/drawing/2014/main" id="{15FFB3F7-A3BA-E562-7D59-301E7A5F4C45}"/>
              </a:ext>
            </a:extLst>
          </p:cNvPr>
          <p:cNvSpPr/>
          <p:nvPr/>
        </p:nvSpPr>
        <p:spPr>
          <a:xfrm>
            <a:off x="1154095" y="2442754"/>
            <a:ext cx="9883807" cy="2337586"/>
          </a:xfrm>
          <a:prstGeom prst="roundRect">
            <a:avLst>
              <a:gd name="adj" fmla="val 48611"/>
            </a:avLst>
          </a:prstGeom>
          <a:solidFill>
            <a:schemeClr val="tx2"/>
          </a:solidFill>
          <a:ln w="12700" cap="flat" cmpd="sng" algn="ctr">
            <a:noFill/>
            <a:prstDash val="solid"/>
            <a:miter lim="800000"/>
          </a:ln>
          <a:effectLst/>
        </p:spPr>
        <p:txBody>
          <a:bodyPr rtlCol="0" anchor="ctr"/>
          <a:lstStyle/>
          <a:p>
            <a:pPr algn="ctr">
              <a:lnSpc>
                <a:spcPct val="107000"/>
              </a:lnSpc>
              <a:spcAft>
                <a:spcPts val="800"/>
              </a:spcAft>
            </a:pPr>
            <a:r>
              <a:rPr lang="fr-CA" sz="2000" dirty="0">
                <a:solidFill>
                  <a:srgbClr val="FFFFFF"/>
                </a:solidFill>
                <a:effectLst/>
                <a:ea typeface="Calibri" panose="020F0502020204030204" pitchFamily="34" charset="0"/>
                <a:cs typeface="Arial" panose="020B0604020202020204" pitchFamily="34" charset="0"/>
              </a:rPr>
              <a:t>Ulrick est particulièrement intéressé par le monde du </a:t>
            </a:r>
            <a:r>
              <a:rPr lang="fr-CA" sz="2000" i="1" dirty="0">
                <a:solidFill>
                  <a:srgbClr val="FFFFFF"/>
                </a:solidFill>
                <a:effectLst/>
                <a:ea typeface="Calibri" panose="020F0502020204030204" pitchFamily="34" charset="0"/>
                <a:cs typeface="Arial" panose="020B0604020202020204" pitchFamily="34" charset="0"/>
              </a:rPr>
              <a:t>fitness</a:t>
            </a:r>
            <a:r>
              <a:rPr lang="fr-CA" sz="2000" dirty="0">
                <a:solidFill>
                  <a:srgbClr val="FFFFFF"/>
                </a:solidFill>
                <a:effectLst/>
                <a:ea typeface="Calibri" panose="020F0502020204030204" pitchFamily="34" charset="0"/>
                <a:cs typeface="Arial" panose="020B0604020202020204" pitchFamily="34" charset="0"/>
              </a:rPr>
              <a:t>. Son fil d’actualité sur </a:t>
            </a:r>
            <a:r>
              <a:rPr lang="fr-CA" sz="2000" dirty="0" err="1">
                <a:solidFill>
                  <a:srgbClr val="FFFFFF"/>
                </a:solidFill>
                <a:effectLst/>
                <a:ea typeface="Calibri" panose="020F0502020204030204" pitchFamily="34" charset="0"/>
                <a:cs typeface="Arial" panose="020B0604020202020204" pitchFamily="34" charset="0"/>
              </a:rPr>
              <a:t>TikTok</a:t>
            </a:r>
            <a:r>
              <a:rPr lang="fr-CA" sz="2000" dirty="0">
                <a:solidFill>
                  <a:srgbClr val="FFFFFF"/>
                </a:solidFill>
                <a:effectLst/>
                <a:ea typeface="Calibri" panose="020F0502020204030204" pitchFamily="34" charset="0"/>
                <a:cs typeface="Arial" panose="020B0604020202020204" pitchFamily="34" charset="0"/>
              </a:rPr>
              <a:t> comporte beaucoup de contenu de ce genre. Il </a:t>
            </a:r>
            <a:r>
              <a:rPr lang="fr-CA" sz="2000" dirty="0">
                <a:solidFill>
                  <a:srgbClr val="FFFFFF"/>
                </a:solidFill>
                <a:ea typeface="Calibri" panose="020F0502020204030204" pitchFamily="34" charset="0"/>
                <a:cs typeface="Arial" panose="020B0604020202020204" pitchFamily="34" charset="0"/>
              </a:rPr>
              <a:t>regarde</a:t>
            </a:r>
            <a:r>
              <a:rPr lang="fr-CA" sz="2000" dirty="0">
                <a:solidFill>
                  <a:srgbClr val="FFFFFF"/>
                </a:solidFill>
                <a:effectLst/>
                <a:ea typeface="Calibri" panose="020F0502020204030204" pitchFamily="34" charset="0"/>
                <a:cs typeface="Arial" panose="020B0604020202020204" pitchFamily="34" charset="0"/>
              </a:rPr>
              <a:t> d’ailleurs une vidéo d’un influenceur qu’il admire beaucoup exposant sa silhouette musclée en prenant des poses au gym. Pour lui, son idéal masculin correspond à un corps musclé. Il a parfois l’impression que son corps n’est pas adéquat et il manque de confiance en lui.</a:t>
            </a:r>
            <a:endParaRPr lang="fr-CA" kern="100" dirty="0">
              <a:solidFill>
                <a:srgbClr val="FFFFFF"/>
              </a:solidFill>
              <a:effectLst/>
              <a:ea typeface="Calibri" panose="020F0502020204030204" pitchFamily="34" charset="0"/>
              <a:cs typeface="Arial" panose="020B0604020202020204" pitchFamily="34" charset="0"/>
            </a:endParaRPr>
          </a:p>
        </p:txBody>
      </p:sp>
      <p:grpSp>
        <p:nvGrpSpPr>
          <p:cNvPr id="9" name="Groupe 8">
            <a:extLst>
              <a:ext uri="{FF2B5EF4-FFF2-40B4-BE49-F238E27FC236}">
                <a16:creationId xmlns:a16="http://schemas.microsoft.com/office/drawing/2014/main" id="{09749CAE-1A1B-A521-0372-5537DD895038}"/>
              </a:ext>
            </a:extLst>
          </p:cNvPr>
          <p:cNvGrpSpPr/>
          <p:nvPr/>
        </p:nvGrpSpPr>
        <p:grpSpPr>
          <a:xfrm>
            <a:off x="11687823" y="6341913"/>
            <a:ext cx="504177" cy="379562"/>
            <a:chOff x="8489236" y="4781262"/>
            <a:chExt cx="842710" cy="636637"/>
          </a:xfrm>
        </p:grpSpPr>
        <p:sp>
          <p:nvSpPr>
            <p:cNvPr id="10" name="Ellipse 9">
              <a:extLst>
                <a:ext uri="{FF2B5EF4-FFF2-40B4-BE49-F238E27FC236}">
                  <a16:creationId xmlns:a16="http://schemas.microsoft.com/office/drawing/2014/main" id="{D192DBAA-34B2-E731-4592-A2909107720D}"/>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ZoneTexte 10">
              <a:extLst>
                <a:ext uri="{FF2B5EF4-FFF2-40B4-BE49-F238E27FC236}">
                  <a16:creationId xmlns:a16="http://schemas.microsoft.com/office/drawing/2014/main" id="{2CF84828-B64D-8C79-EB9C-AB6E5F33D321}"/>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panose="00000A00000000000000" pitchFamily="2" charset="0"/>
                </a:rPr>
                <a:t>9</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40707815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4"/>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8"/>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5"/>
</p:tagLst>
</file>

<file path=ppt/tags/tag3.xml><?xml version="1.0" encoding="utf-8"?>
<p:tagLst xmlns:a="http://schemas.openxmlformats.org/drawingml/2006/main" xmlns:r="http://schemas.openxmlformats.org/officeDocument/2006/relationships" xmlns:p="http://schemas.openxmlformats.org/presentationml/2006/main">
  <p:tag name="NUM" val="6"/>
</p:tagLst>
</file>

<file path=ppt/tags/tag4.xml><?xml version="1.0" encoding="utf-8"?>
<p:tagLst xmlns:a="http://schemas.openxmlformats.org/drawingml/2006/main" xmlns:r="http://schemas.openxmlformats.org/officeDocument/2006/relationships" xmlns:p="http://schemas.openxmlformats.org/presentationml/2006/main">
  <p:tag name="NUM" val="8"/>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8"/>
</p:tagLst>
</file>

<file path=ppt/theme/theme1.xml><?xml version="1.0" encoding="utf-8"?>
<a:theme xmlns:a="http://schemas.openxmlformats.org/drawingml/2006/main" name="Page titre">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4FF6CD20-CA36-45A0-9EEE-5859B651C895}"/>
    </a:ext>
  </a:extLst>
</a:theme>
</file>

<file path=ppt/theme/theme2.xml><?xml version="1.0" encoding="utf-8"?>
<a:theme xmlns:a="http://schemas.openxmlformats.org/drawingml/2006/main" name="Présentation des section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6BD90A4-A063-4A05-BEBE-F93785205438}"/>
    </a:ext>
  </a:extLst>
</a:theme>
</file>

<file path=ppt/theme/theme3.xml><?xml version="1.0" encoding="utf-8"?>
<a:theme xmlns:a="http://schemas.openxmlformats.org/drawingml/2006/main" name="Texte">
  <a:themeElements>
    <a:clrScheme name="ÉquiLibreV2">
      <a:dk1>
        <a:srgbClr val="3D2056"/>
      </a:dk1>
      <a:lt1>
        <a:srgbClr val="ADAAE1"/>
      </a:lt1>
      <a:dk2>
        <a:srgbClr val="006280"/>
      </a:dk2>
      <a:lt2>
        <a:srgbClr val="B0D7EC"/>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934ABDCD-7B40-4510-968D-09608761E854}"/>
    </a:ext>
  </a:extLst>
</a:theme>
</file>

<file path=ppt/theme/theme4.xml><?xml version="1.0" encoding="utf-8"?>
<a:theme xmlns:a="http://schemas.openxmlformats.org/drawingml/2006/main" name="Avec image/schéma">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17C8B92-2667-4D07-8610-A70B3542AA7F}"/>
    </a:ext>
  </a:extLst>
</a:theme>
</file>

<file path=ppt/theme/theme5.xml><?xml version="1.0" encoding="utf-8"?>
<a:theme xmlns:a="http://schemas.openxmlformats.org/drawingml/2006/main" name="Suivez-nou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79415CE9-C622-4B88-A23C-B18680888CF3}"/>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CAEFFDA9FB2304E9A66D20A1F19888D" ma:contentTypeVersion="12" ma:contentTypeDescription="Create a new document." ma:contentTypeScope="" ma:versionID="ae504c10a3b7be0464e5963d28954130">
  <xsd:schema xmlns:xsd="http://www.w3.org/2001/XMLSchema" xmlns:xs="http://www.w3.org/2001/XMLSchema" xmlns:p="http://schemas.microsoft.com/office/2006/metadata/properties" xmlns:ns2="41265bce-7091-46c8-bb6f-aead8d9dde15" xmlns:ns3="1309c4fb-d1c4-473c-8781-4ca4ac3ef401" targetNamespace="http://schemas.microsoft.com/office/2006/metadata/properties" ma:root="true" ma:fieldsID="c2a5d2241c0830c328ae414f2b1b3b9e" ns2:_="" ns3:_="">
    <xsd:import namespace="41265bce-7091-46c8-bb6f-aead8d9dde15"/>
    <xsd:import namespace="1309c4fb-d1c4-473c-8781-4ca4ac3ef40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265bce-7091-46c8-bb6f-aead8d9dde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888e3948-1c92-4aa3-aea1-1db841edc49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09c4fb-d1c4-473c-8781-4ca4ac3ef40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225c13ac-55c6-4b2b-afd9-0cc966a47d98}" ma:internalName="TaxCatchAll" ma:showField="CatchAllData" ma:web="1309c4fb-d1c4-473c-8781-4ca4ac3ef40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1309c4fb-d1c4-473c-8781-4ca4ac3ef401" xsi:nil="true"/>
    <lcf76f155ced4ddcb4097134ff3c332f xmlns="41265bce-7091-46c8-bb6f-aead8d9dde1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080BFA9-4709-4AAC-8B1B-1A3441F7D085}">
  <ds:schemaRefs>
    <ds:schemaRef ds:uri="http://schemas.microsoft.com/sharepoint/v3/contenttype/forms"/>
  </ds:schemaRefs>
</ds:datastoreItem>
</file>

<file path=customXml/itemProps2.xml><?xml version="1.0" encoding="utf-8"?>
<ds:datastoreItem xmlns:ds="http://schemas.openxmlformats.org/officeDocument/2006/customXml" ds:itemID="{BCB33229-D693-4128-A897-732302FF7106}"/>
</file>

<file path=customXml/itemProps3.xml><?xml version="1.0" encoding="utf-8"?>
<ds:datastoreItem xmlns:ds="http://schemas.openxmlformats.org/officeDocument/2006/customXml" ds:itemID="{EACCC519-F17F-4BA8-A436-18C74FE906C5}">
  <ds:schemaRefs>
    <ds:schemaRef ds:uri="http://schemas.microsoft.com/office/infopath/2007/PartnerControls"/>
    <ds:schemaRef ds:uri="http://schemas.microsoft.com/office/2006/documentManagement/types"/>
    <ds:schemaRef ds:uri="http://www.w3.org/XML/1998/namespace"/>
    <ds:schemaRef ds:uri="http://schemas.microsoft.com/office/2006/metadata/properties"/>
    <ds:schemaRef ds:uri="http://purl.org/dc/elements/1.1/"/>
    <ds:schemaRef ds:uri="http://schemas.openxmlformats.org/package/2006/metadata/core-properties"/>
    <ds:schemaRef ds:uri="866c2101-870d-4d4c-a989-8ded4c7c5291"/>
    <ds:schemaRef ds:uri="134bbfd1-5d92-46fc-829c-e5d8c32cf560"/>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Gabarit_ÉquiLibre_V2</Template>
  <TotalTime>46</TotalTime>
  <Words>2404</Words>
  <Application>Microsoft Office PowerPoint</Application>
  <PresentationFormat>Grand écran</PresentationFormat>
  <Paragraphs>145</Paragraphs>
  <Slides>19</Slides>
  <Notes>15</Notes>
  <HiddenSlides>0</HiddenSlides>
  <MMClips>1</MMClips>
  <ScaleCrop>false</ScaleCrop>
  <HeadingPairs>
    <vt:vector size="6" baseType="variant">
      <vt:variant>
        <vt:lpstr>Polices utilisées</vt:lpstr>
      </vt:variant>
      <vt:variant>
        <vt:i4>6</vt:i4>
      </vt:variant>
      <vt:variant>
        <vt:lpstr>Thème</vt:lpstr>
      </vt:variant>
      <vt:variant>
        <vt:i4>5</vt:i4>
      </vt:variant>
      <vt:variant>
        <vt:lpstr>Titres des diapositives</vt:lpstr>
      </vt:variant>
      <vt:variant>
        <vt:i4>19</vt:i4>
      </vt:variant>
    </vt:vector>
  </HeadingPairs>
  <TitlesOfParts>
    <vt:vector size="30" baseType="lpstr">
      <vt:lpstr>Aptos</vt:lpstr>
      <vt:lpstr>Arial</vt:lpstr>
      <vt:lpstr>Calibri</vt:lpstr>
      <vt:lpstr>Montserrat Black</vt:lpstr>
      <vt:lpstr>Open Sans</vt:lpstr>
      <vt:lpstr>Symbol</vt:lpstr>
      <vt:lpstr>Page titre</vt:lpstr>
      <vt:lpstr>Présentation des sections</vt:lpstr>
      <vt:lpstr>Texte</vt:lpstr>
      <vt:lpstr>Avec image/schéma</vt:lpstr>
      <vt:lpstr>Suivez-nous</vt:lpstr>
      <vt:lpstr>Présentation PowerPoint</vt:lpstr>
      <vt:lpstr>Pour un climat de classe favorable</vt:lpstr>
      <vt:lpstr>Si je ressens un malaise ou si j’ai des questions, j’en parle!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Agir pour cultiver mon bien-être sur les réseaux sociaux</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Émilie Breton-Gagnon</dc:creator>
  <cp:lastModifiedBy>Émilie Breton-Gagnon</cp:lastModifiedBy>
  <cp:revision>1</cp:revision>
  <dcterms:created xsi:type="dcterms:W3CDTF">2025-01-17T14:36:48Z</dcterms:created>
  <dcterms:modified xsi:type="dcterms:W3CDTF">2025-03-17T19:56:27Z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0x010100DCAEFFDA9FB2304E9A66D20A1F19888D</vt:lpwstr>
  </property>
  <property fmtid="{D5CDD505-2E9C-101B-9397-08002B2CF9AE}" pid="3" name="MediaServiceImageTags">
    <vt:lpwstr/>
  </property>
  <property fmtid="{D5CDD505-2E9C-101B-9397-08002B2CF9AE}" pid="4" name="_MarkAsFinal">
    <vt:bool>true</vt:bool>
  </property>
</Properties>
</file>